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0" r:id="rId3"/>
    <p:sldMasterId id="2147483723" r:id="rId4"/>
    <p:sldMasterId id="2147485260" r:id="rId5"/>
  </p:sldMasterIdLst>
  <p:notesMasterIdLst>
    <p:notesMasterId r:id="rId52"/>
  </p:notesMasterIdLst>
  <p:sldIdLst>
    <p:sldId id="408" r:id="rId6"/>
    <p:sldId id="258" r:id="rId7"/>
    <p:sldId id="396" r:id="rId8"/>
    <p:sldId id="398" r:id="rId9"/>
    <p:sldId id="400" r:id="rId10"/>
    <p:sldId id="316" r:id="rId11"/>
    <p:sldId id="407" r:id="rId12"/>
    <p:sldId id="403" r:id="rId13"/>
    <p:sldId id="404" r:id="rId14"/>
    <p:sldId id="321" r:id="rId15"/>
    <p:sldId id="326" r:id="rId16"/>
    <p:sldId id="363" r:id="rId17"/>
    <p:sldId id="366" r:id="rId18"/>
    <p:sldId id="364" r:id="rId19"/>
    <p:sldId id="365" r:id="rId20"/>
    <p:sldId id="367" r:id="rId21"/>
    <p:sldId id="368" r:id="rId22"/>
    <p:sldId id="369" r:id="rId23"/>
    <p:sldId id="370" r:id="rId24"/>
    <p:sldId id="384" r:id="rId25"/>
    <p:sldId id="395" r:id="rId26"/>
    <p:sldId id="371" r:id="rId27"/>
    <p:sldId id="372" r:id="rId28"/>
    <p:sldId id="373" r:id="rId29"/>
    <p:sldId id="376" r:id="rId30"/>
    <p:sldId id="375" r:id="rId31"/>
    <p:sldId id="394" r:id="rId32"/>
    <p:sldId id="377" r:id="rId33"/>
    <p:sldId id="374" r:id="rId34"/>
    <p:sldId id="378" r:id="rId35"/>
    <p:sldId id="379" r:id="rId36"/>
    <p:sldId id="383" r:id="rId37"/>
    <p:sldId id="385" r:id="rId38"/>
    <p:sldId id="380" r:id="rId39"/>
    <p:sldId id="381" r:id="rId40"/>
    <p:sldId id="382" r:id="rId41"/>
    <p:sldId id="351" r:id="rId42"/>
    <p:sldId id="352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09" r:id="rId51"/>
  </p:sldIdLst>
  <p:sldSz cx="9144000" cy="6858000" type="screen4x3"/>
  <p:notesSz cx="6858000" cy="9144000"/>
  <p:custShowLst>
    <p:custShow name="Custom Show 1" id="0">
      <p:sldLst/>
    </p:custShow>
  </p:custShowLst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000066"/>
    <a:srgbClr val="000099"/>
    <a:srgbClr val="800080"/>
    <a:srgbClr val="9900CC"/>
    <a:srgbClr val="FF0000"/>
    <a:srgbClr val="660066"/>
    <a:srgbClr val="66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8" autoAdjust="0"/>
    <p:restoredTop sz="89951" autoAdjust="0"/>
  </p:normalViewPr>
  <p:slideViewPr>
    <p:cSldViewPr>
      <p:cViewPr>
        <p:scale>
          <a:sx n="75" d="100"/>
          <a:sy n="75" d="100"/>
        </p:scale>
        <p:origin x="-3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26A088-7169-435F-BF67-241365D5DEE8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06E8C-AB4B-4A26-A05A-AD8027D8E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2528888" y="4683125"/>
            <a:ext cx="661511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 descr="1"/>
          <p:cNvSpPr>
            <a:spLocks/>
          </p:cNvSpPr>
          <p:nvPr/>
        </p:nvSpPr>
        <p:spPr bwMode="gray">
          <a:xfrm>
            <a:off x="4714875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30" name="Picture 28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4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sp>
        <p:nvSpPr>
          <p:cNvPr id="40989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0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AB8F-0506-42F0-8540-825B56166582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3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7713-D487-4860-9D89-8BDB51B4A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3931-2F1A-434B-AA4A-05064979A76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67CB-7A76-45B0-9C12-159BE8404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969C-3A88-4AB6-BB6E-643CC314A2B6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7B4C-E5F5-42B3-B909-7B7363533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25438"/>
            <a:ext cx="8229600" cy="580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1D4F-7F79-407E-AF5D-42202E203436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090F2-DFBF-4CC8-9342-969545CA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5D020-254A-4DBC-B84F-63B15C943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200F-86BA-4E99-AD3B-38C626BBB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B905-51C0-47B6-8598-FFA39AB23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D7D7-B3B9-4DC5-AA7B-AA53E4AA3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86B9-D2AF-4C3A-B6D1-D6A6C6ADC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AD2B-2C5D-4C9A-A50B-D0E4872A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C7A6-2373-43C9-99DF-8A456950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F237-781D-421A-AA56-48BAE45CF232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5310-24FD-4203-B7A9-FBD396594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0EB5-DFDD-4FF1-9580-B6E020EB6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38C72-540A-40BE-AF2F-45EE119BF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ED4C-CBB6-4CB0-980A-3276C6243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5097-82CF-4DA9-9A13-9534CE1F4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B397-51F4-4357-9D8E-A3544199F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2528888" y="4683125"/>
            <a:ext cx="661511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 descr="1"/>
          <p:cNvSpPr>
            <a:spLocks/>
          </p:cNvSpPr>
          <p:nvPr/>
        </p:nvSpPr>
        <p:spPr bwMode="gray">
          <a:xfrm>
            <a:off x="4714875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3" name="Rectangle 21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30" name="Picture 28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4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sp>
        <p:nvSpPr>
          <p:cNvPr id="40989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0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3C00-73F6-410E-9C0F-1066922F47D7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3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376B-AED5-4EE0-B465-3A257D59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DA0E-FC34-4457-9C4A-637F25C50612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128D-5E1C-4CF9-8FEF-7DFB3D2CC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5302-52E7-47AB-8304-7B636A0C0E33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47CA-49A6-48A3-8405-4A496ED3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0ED9A-5250-4C43-ADF1-1D8C98D98C1B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5C5E-76B3-4FC5-ACF9-59C7E67BD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6B48-D176-4E35-BCEE-2966FEFBBE9E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694D-2EC6-4757-8BD1-B940299F1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0C8D-BC9D-4FE2-AFCF-FD29D38B5BA2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A8BF-8E7F-46CE-AD99-C77044A8C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717B-AF55-4321-8AD1-EC64A450BA99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C37B-5178-468A-811D-909447E7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FAA5-F251-4059-9227-668847F2A90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E4B8-08F6-4323-9B0A-E75B04B75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89C0-D154-4AC5-AAD7-66FCAFB99EA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A6B2-0439-4ED9-95AE-7264F517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EF57-9F8F-425A-84C4-43F60ACF108B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5800-5470-413D-A8BC-317171FF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F8DD-446B-4457-9417-A7F512FF4542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49D7F-5887-4C0D-AEBA-29553ACBE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4C0A-A3B5-436A-BBCC-218A621FF5CB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2BAB-A397-4359-B12C-D52891E7F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25438"/>
            <a:ext cx="8229600" cy="580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AA8E-FF4A-4D5F-B9B5-F10792E9C035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7594-E864-46E3-81B3-BFEECC9ED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D849-0BD8-4E36-88BE-0F65DCFAD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2290-E771-43D3-ADA2-A0E53D81D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38D1-593D-451F-8BF4-DC26B842B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D1E66-29E7-4063-836A-74421FE00DC9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246F-E99F-49B1-8D01-6F3E1A9B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0D02-8A60-47F6-94BC-5567D0D8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0CA3-032D-4E9B-8866-6E169D372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D01E-DBDB-4FEC-BB2B-67965FCE1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C77C-3182-4143-B0D2-73BA3C9AA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2A42-1AAA-41F8-8EB9-2DB059C1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2C46-58A5-478F-AE70-BA0995FD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67318-57CC-49E1-9617-BEC3314B3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AC02-1EA0-4B94-82FA-14C16A8D9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05B2-45F7-4402-B9B2-7BA0092F6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7D59B-5FC1-4494-9BAF-E7213E54C697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257C7-DE51-4FE2-934B-A57DBE216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F984-7590-40C8-9F92-F67247198CDD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7940-7F6F-44E2-89C9-54AE0510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1CB39-88C4-4066-AE96-D615FD94F254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E97C1-3867-456B-BC9F-D8C841AEA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4C6BF-D289-4CD9-87DE-B6BB55F540FA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75F5-556F-4160-A61D-643CD11A7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56EBA-69E4-4C51-83FF-058450DC3EDF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011B9-E90D-4D9E-B3AC-21B00B36E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DFE78-C704-4921-8735-DCD5D21CA437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0C0DF-7549-4201-841D-9A208C8F7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D499F-BAFC-41BC-BDBE-D0518D3EFB48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8B6B-CD58-48B4-97FF-AEA3E7201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86F8B-3E56-46AD-A742-ED0111AE6712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66DF9-EB17-49FB-AFDC-FADDA164F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480A2-E98B-40DF-B678-BA14C6CA420E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EFA02-EA41-4916-B60F-C96DC94027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DBABD-DD1F-481F-AA2C-EE3136E695DC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67E54-8772-4F1A-9E89-B7864F072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776D4-0459-4E07-AC8E-D7B2AB1FB61C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4BCD-11ED-4FA9-A672-ADC1C99EC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97C96-AA66-42D1-BFB0-2AA8EF08DB74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169E0-B888-4FE9-978E-2CB3D811A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4505-BF61-4D17-B220-49DF57353071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BD32-90B3-4200-838A-A992A3AA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77BCA-7664-41AA-B804-CCC6ADBEACFE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02AF95-04FA-4055-9DEC-B39FD048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F53-0BCF-4C01-AEE4-974121A39CF0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C515B-0139-4DCB-8D58-E92BCCDC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412D-DB6A-477B-A95E-8CC69084A9E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7358-E651-40E3-A2B5-32B2F36FE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808F-058E-486D-AD79-AC449C9CBC8B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BFB1-E0EC-4B13-8AB5-9FEC9A95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27" name="Picture 3" descr="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reeform 4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44" name="Group 6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39943" name="Line 7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4" name="Line 8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7" name="Line 11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9" name="Line 13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0" name="Line 14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45" name="Group 15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39952" name="Line 16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3" name="Line 17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7" name="Line 21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958" name="Rectangle 22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37" name="Picture 29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3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67" name="Rectangle 3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F0A7958-86E3-474D-9940-5F7BEC71125E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9968" name="Rectangle 3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69" name="Rectangle 3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7F98D5-D14B-4D26-9304-6A35F50D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70" name="Rectangle 3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71" name="Freeform 35"/>
          <p:cNvSpPr>
            <a:spLocks/>
          </p:cNvSpPr>
          <p:nvPr/>
        </p:nvSpPr>
        <p:spPr bwMode="gray">
          <a:xfrm>
            <a:off x="4038600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10" r:id="rId2"/>
    <p:sldLayoutId id="2147485209" r:id="rId3"/>
    <p:sldLayoutId id="2147485208" r:id="rId4"/>
    <p:sldLayoutId id="2147485207" r:id="rId5"/>
    <p:sldLayoutId id="2147485206" r:id="rId6"/>
    <p:sldLayoutId id="2147485205" r:id="rId7"/>
    <p:sldLayoutId id="2147485204" r:id="rId8"/>
    <p:sldLayoutId id="2147485203" r:id="rId9"/>
    <p:sldLayoutId id="2147485202" r:id="rId10"/>
    <p:sldLayoutId id="2147485201" r:id="rId11"/>
    <p:sldLayoutId id="2147485200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D678C-4676-4703-873B-C8B0EC002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1" r:id="rId2"/>
    <p:sldLayoutId id="2147485220" r:id="rId3"/>
    <p:sldLayoutId id="2147485219" r:id="rId4"/>
    <p:sldLayoutId id="2147485218" r:id="rId5"/>
    <p:sldLayoutId id="2147485217" r:id="rId6"/>
    <p:sldLayoutId id="2147485216" r:id="rId7"/>
    <p:sldLayoutId id="2147485215" r:id="rId8"/>
    <p:sldLayoutId id="2147485214" r:id="rId9"/>
    <p:sldLayoutId id="2147485213" r:id="rId10"/>
    <p:sldLayoutId id="2147485212" r:id="rId11"/>
    <p:sldLayoutId id="21474852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3075" name="Picture 3" descr="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reeform 4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3092" name="Group 6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39943" name="Line 7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4" name="Line 8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7" name="Line 11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49" name="Line 13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0" name="Line 14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3" name="Group 15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39952" name="Line 16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3" name="Line 17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957" name="Line 21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958" name="Rectangle 22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3085" name="Picture 29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3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67" name="Rectangle 3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F8D39F2-A796-452A-9211-9CF11B98C5DB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9968" name="Rectangle 3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69" name="Rectangle 3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7FFA73E-1A28-4BED-A175-0C0F77F2B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70" name="Rectangle 3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71" name="Freeform 35"/>
          <p:cNvSpPr>
            <a:spLocks/>
          </p:cNvSpPr>
          <p:nvPr/>
        </p:nvSpPr>
        <p:spPr bwMode="gray">
          <a:xfrm>
            <a:off x="4038600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33" r:id="rId2"/>
    <p:sldLayoutId id="2147485232" r:id="rId3"/>
    <p:sldLayoutId id="2147485231" r:id="rId4"/>
    <p:sldLayoutId id="2147485230" r:id="rId5"/>
    <p:sldLayoutId id="2147485229" r:id="rId6"/>
    <p:sldLayoutId id="2147485228" r:id="rId7"/>
    <p:sldLayoutId id="2147485227" r:id="rId8"/>
    <p:sldLayoutId id="2147485226" r:id="rId9"/>
    <p:sldLayoutId id="2147485225" r:id="rId10"/>
    <p:sldLayoutId id="2147485224" r:id="rId11"/>
    <p:sldLayoutId id="2147485223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3E512-A2DF-425C-A55F-3292E3938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4" r:id="rId2"/>
    <p:sldLayoutId id="2147485243" r:id="rId3"/>
    <p:sldLayoutId id="2147485242" r:id="rId4"/>
    <p:sldLayoutId id="2147485241" r:id="rId5"/>
    <p:sldLayoutId id="2147485240" r:id="rId6"/>
    <p:sldLayoutId id="2147485239" r:id="rId7"/>
    <p:sldLayoutId id="2147485238" r:id="rId8"/>
    <p:sldLayoutId id="2147485237" r:id="rId9"/>
    <p:sldLayoutId id="2147485236" r:id="rId10"/>
    <p:sldLayoutId id="2147485235" r:id="rId11"/>
    <p:sldLayoutId id="21474852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A7958-86E3-474D-9940-5F7BEC71125E}" type="datetimeFigureOut">
              <a:rPr lang="en-US" smtClean="0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7F98D5-D14B-4D26-9304-6A35F50D0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9.wm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50.xml"/><Relationship Id="rId1" Type="http://schemas.openxmlformats.org/officeDocument/2006/relationships/audio" Target="file:///C:\Users\LAPTOP\Documents\Mua%20Xuan%20Tren%20Thanh%20Pho%20Ho%20Chi%20Minh%20-%20Dat%20Nuoc%20%5bNCT%203227607625%5d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D:\GA%20DIEN%20%20TU%20tham%20khao\Chia%20hai%20s&#7889;%20c&#243;%20t&#7853;n%20c&#249;ng%20l&#224;%20c&#225;c%20ch&#7919;%20s&#7889;%200%20-l&#7899;p%204\lop%20chung%20ta%20doan%20ket%20THIEU%20NHI.mid" TargetMode="External"/><Relationship Id="rId7" Type="http://schemas.openxmlformats.org/officeDocument/2006/relationships/image" Target="../media/image10.gif"/><Relationship Id="rId2" Type="http://schemas.openxmlformats.org/officeDocument/2006/relationships/audio" Target="file:///C:\Users\LAPTOP\Documents\cau%20tao%20bai%20van%20mieu%20ta%20do%20vat\cau%20tao%20bai%20van%20mieu%20ta\Endless%20love.mp3" TargetMode="External"/><Relationship Id="rId1" Type="http://schemas.openxmlformats.org/officeDocument/2006/relationships/audio" Target="file:///C:\Documents%20and%20Settings\culi\My%20Documents\My%20Music\nhac%20tu%20lieu%20CD\Nhac%20khoi%204\01%20Em%20y&#234;u%20ho&#224;%20b&#236;nh.wma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55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audio" Target="../media/audio7.wav"/><Relationship Id="rId7" Type="http://schemas.openxmlformats.org/officeDocument/2006/relationships/image" Target="../media/image55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audio" Target="../media/audio7.wav"/><Relationship Id="rId7" Type="http://schemas.openxmlformats.org/officeDocument/2006/relationships/image" Target="../media/image56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5.wmf"/><Relationship Id="rId5" Type="http://schemas.openxmlformats.org/officeDocument/2006/relationships/image" Target="../media/image57.jpeg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audio" Target="../media/audio7.wav"/><Relationship Id="rId7" Type="http://schemas.openxmlformats.org/officeDocument/2006/relationships/image" Target="../media/image56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5.wmf"/><Relationship Id="rId5" Type="http://schemas.openxmlformats.org/officeDocument/2006/relationships/image" Target="../media/image58.jpe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audio" Target="../media/audio7.wav"/><Relationship Id="rId7" Type="http://schemas.openxmlformats.org/officeDocument/2006/relationships/image" Target="../media/image56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5.wmf"/><Relationship Id="rId5" Type="http://schemas.openxmlformats.org/officeDocument/2006/relationships/image" Target="../media/image30.jpeg"/><Relationship Id="rId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audio" Target="../media/audio7.wav"/><Relationship Id="rId7" Type="http://schemas.openxmlformats.org/officeDocument/2006/relationships/image" Target="../media/image56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5.wmf"/><Relationship Id="rId5" Type="http://schemas.openxmlformats.org/officeDocument/2006/relationships/image" Target="../media/image59.jpeg"/><Relationship Id="rId4" Type="http://schemas.openxmlformats.org/officeDocument/2006/relationships/slide" Target="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50.xml"/><Relationship Id="rId1" Type="http://schemas.openxmlformats.org/officeDocument/2006/relationships/audio" Target="file:///C:\Users\LAPTOP\Documents\cau%20tao%20bai%20van%20mieu%20ta%20do%20vat\cau%20tao%20bai%20van%20mieu%20ta\Endless%20love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6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9.xml"/><Relationship Id="rId1" Type="http://schemas.openxmlformats.org/officeDocument/2006/relationships/audio" Target="file:///C:\Users\LAPTOP\Documents\Thu%20do%20Ha%20Noi%20-%20Thuy%20Vy\La%20con%20meo%20-%20Rich%20Anh%20Tuan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0.xml"/><Relationship Id="rId1" Type="http://schemas.openxmlformats.org/officeDocument/2006/relationships/audio" Target="file:///C:\Users\LAPTOP\Documents\TP%20Ho%20Chi%20Minh\La%20con%20meo%20-%20Rich%20Anh%20Tuan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0.xml"/><Relationship Id="rId1" Type="http://schemas.openxmlformats.org/officeDocument/2006/relationships/audio" Target="file:///C:\Users\LAPTOP\Documents\TP%20Ho%20Chi%20Minh\La%20con%20meo%20-%20Rich%20Anh%20Tuan.mp3" TargetMode="External"/><Relationship Id="rId6" Type="http://schemas.openxmlformats.org/officeDocument/2006/relationships/image" Target="../media/image18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Địa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24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24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phố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Chí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Minh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0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07541">
            <a:off x="762000" y="16764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1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54858">
            <a:off x="7310437" y="2290763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2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42573">
            <a:off x="457200" y="52578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9994" name="Picture 14" descr="hanetuk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943600"/>
            <a:ext cx="1343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9995" name="Group 16"/>
          <p:cNvGrpSpPr>
            <a:grpSpLocks/>
          </p:cNvGrpSpPr>
          <p:nvPr/>
        </p:nvGrpSpPr>
        <p:grpSpPr bwMode="auto">
          <a:xfrm flipH="1">
            <a:off x="0" y="1752600"/>
            <a:ext cx="5486400" cy="5105400"/>
            <a:chOff x="3429000" y="685800"/>
            <a:chExt cx="5715000" cy="6248400"/>
          </a:xfrm>
        </p:grpSpPr>
        <p:pic>
          <p:nvPicPr>
            <p:cNvPr id="169996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99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998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999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0000" name="Group 17"/>
          <p:cNvGrpSpPr>
            <a:grpSpLocks/>
          </p:cNvGrpSpPr>
          <p:nvPr/>
        </p:nvGrpSpPr>
        <p:grpSpPr bwMode="auto">
          <a:xfrm rot="10800000" flipH="1">
            <a:off x="4495800" y="0"/>
            <a:ext cx="4648200" cy="5029200"/>
            <a:chOff x="3429000" y="685800"/>
            <a:chExt cx="5715000" cy="6248400"/>
          </a:xfrm>
        </p:grpSpPr>
        <p:pic>
          <p:nvPicPr>
            <p:cNvPr id="170001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002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003" name="Picture 20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004" name="Picture 21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3276600" y="914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0000CC"/>
                </a:solidFill>
                <a:latin typeface="VNI-Present" pitchFamily="2" charset="0"/>
              </a:rPr>
              <a:t>Ñòa lí</a:t>
            </a:r>
          </a:p>
        </p:txBody>
      </p:sp>
      <p:sp>
        <p:nvSpPr>
          <p:cNvPr id="170008" name="AutoShape 24"/>
          <p:cNvSpPr>
            <a:spLocks noChangeArrowheads="1"/>
          </p:cNvSpPr>
          <p:nvPr/>
        </p:nvSpPr>
        <p:spPr bwMode="auto">
          <a:xfrm>
            <a:off x="2133600" y="3124200"/>
            <a:ext cx="4953000" cy="1066800"/>
          </a:xfrm>
          <a:prstGeom prst="downArrowCallout">
            <a:avLst>
              <a:gd name="adj1" fmla="val 116071"/>
              <a:gd name="adj2" fmla="val 116071"/>
              <a:gd name="adj3" fmla="val 16667"/>
              <a:gd name="adj4" fmla="val 66667"/>
            </a:avLst>
          </a:prstGeom>
          <a:gradFill rotWithShape="1">
            <a:gsLst>
              <a:gs pos="0">
                <a:schemeClr val="hlink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endParaRPr lang="en-US" sz="2800" b="1">
              <a:latin typeface="VNI-Times" pitchFamily="2" charset="0"/>
            </a:endParaRPr>
          </a:p>
          <a:p>
            <a:pPr marL="342900" indent="-342900" algn="ctr"/>
            <a:r>
              <a:rPr lang="en-US" sz="2400" b="1">
                <a:latin typeface="VNI-Times" pitchFamily="2" charset="0"/>
              </a:rPr>
              <a:t>2. Thaønh phoá lôùn nhaát caû nöôùc</a:t>
            </a:r>
          </a:p>
          <a:p>
            <a:pPr marL="342900" indent="-342900" algn="ctr"/>
            <a:endParaRPr lang="en-US" sz="24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70009" name="Rectangle 25"/>
          <p:cNvSpPr>
            <a:spLocks noChangeArrowheads="1"/>
          </p:cNvSpPr>
          <p:nvPr/>
        </p:nvSpPr>
        <p:spPr bwMode="auto">
          <a:xfrm>
            <a:off x="1676400" y="1524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Thành phố Hồ Chí Minh</a:t>
            </a:r>
          </a:p>
        </p:txBody>
      </p:sp>
      <p:sp>
        <p:nvSpPr>
          <p:cNvPr id="170010" name="Rectangle 26"/>
          <p:cNvSpPr>
            <a:spLocks noChangeArrowheads="1"/>
          </p:cNvSpPr>
          <p:nvPr/>
        </p:nvSpPr>
        <p:spPr bwMode="auto">
          <a:xfrm>
            <a:off x="3505200" y="18288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6" grpId="0"/>
      <p:bldP spid="170008" grpId="0" animBg="1"/>
      <p:bldP spid="1700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73025" y="1563687"/>
            <a:ext cx="5791200" cy="51816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blipFill>
            <a:blip r:embed="rId3">
              <a:lum bright="30000"/>
            </a:blip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5111" name="Picture 13" descr="inspire4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14" descr="inspire4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37917">
            <a:off x="609600" y="304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3" name="Picture 15" descr="inspire4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61533">
            <a:off x="7620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4" name="Picture 23" descr="inspire4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88585">
            <a:off x="72390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5" name="Picture 24" descr="inspire4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88585">
            <a:off x="7696200" y="381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6" name="Picture 25" descr="inspire4ani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88585">
            <a:off x="8385175" y="2317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5122" name="Group 15"/>
          <p:cNvGrpSpPr>
            <a:grpSpLocks/>
          </p:cNvGrpSpPr>
          <p:nvPr/>
        </p:nvGrpSpPr>
        <p:grpSpPr bwMode="auto">
          <a:xfrm>
            <a:off x="7696200" y="914400"/>
            <a:ext cx="1219200" cy="762000"/>
            <a:chOff x="2286000" y="4572000"/>
            <a:chExt cx="2057400" cy="1371600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286000" y="4572000"/>
              <a:ext cx="2057400" cy="137160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5126" name="Picture 4" descr="BOOK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2286000" y="4648200"/>
              <a:ext cx="1940943" cy="110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41" name="AutoShape 37"/>
          <p:cNvSpPr>
            <a:spLocks noChangeArrowheads="1"/>
          </p:cNvSpPr>
          <p:nvPr/>
        </p:nvSpPr>
        <p:spPr bwMode="auto">
          <a:xfrm>
            <a:off x="1371600" y="228600"/>
            <a:ext cx="6019800" cy="1371600"/>
          </a:xfrm>
          <a:prstGeom prst="downArrowCallout">
            <a:avLst>
              <a:gd name="adj1" fmla="val 109722"/>
              <a:gd name="adj2" fmla="val 109722"/>
              <a:gd name="adj3" fmla="val 16667"/>
              <a:gd name="adj4" fmla="val 6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0066"/>
                </a:solidFill>
              </a:rPr>
              <a:t>d) Đánh số thứ tự các thành phố theo thứ tự từ lớn nhất </a:t>
            </a:r>
          </a:p>
          <a:p>
            <a:pPr algn="ctr"/>
            <a:r>
              <a:rPr lang="en-US">
                <a:solidFill>
                  <a:srgbClr val="660066"/>
                </a:solidFill>
              </a:rPr>
              <a:t>đến nhỏ nhất về diện tích và số dân trong bảng số liệu sau</a:t>
            </a:r>
          </a:p>
          <a:p>
            <a:pPr algn="ctr"/>
            <a:r>
              <a:rPr lang="en-US">
                <a:solidFill>
                  <a:srgbClr val="660066"/>
                </a:solidFill>
              </a:rPr>
              <a:t>vào sách giáo khoa trang 128.</a:t>
            </a:r>
          </a:p>
        </p:txBody>
      </p:sp>
      <p:graphicFrame>
        <p:nvGraphicFramePr>
          <p:cNvPr id="175273" name="Group 169"/>
          <p:cNvGraphicFramePr>
            <a:graphicFrameLocks noGrp="1"/>
          </p:cNvGraphicFramePr>
          <p:nvPr/>
        </p:nvGraphicFramePr>
        <p:xfrm>
          <a:off x="457200" y="1905000"/>
          <a:ext cx="8001000" cy="4096512"/>
        </p:xfrm>
        <a:graphic>
          <a:graphicData uri="http://schemas.openxmlformats.org/drawingml/2006/table">
            <a:tbl>
              <a:tblPr/>
              <a:tblGrid>
                <a:gridCol w="3962400"/>
                <a:gridCol w="1828800"/>
                <a:gridCol w="22098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Thaønh phoá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Dieän tích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(km2 )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 daân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naêm 2003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(nghìn ngöôøi)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Haø Noäi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Haûi Phoøng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Ñaø Naüng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Thaønh phoá Hoà Chí Minh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Caàn Thô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921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1503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1247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2090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1389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3007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1754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  747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5555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NI-Times" pitchFamily="2" charset="0"/>
                        </a:rPr>
                        <a:t>1112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</a:tbl>
          </a:graphicData>
        </a:graphic>
      </p:graphicFrame>
      <p:sp>
        <p:nvSpPr>
          <p:cNvPr id="175274" name="Oval 170"/>
          <p:cNvSpPr>
            <a:spLocks noChangeArrowheads="1"/>
          </p:cNvSpPr>
          <p:nvPr/>
        </p:nvSpPr>
        <p:spPr bwMode="auto">
          <a:xfrm>
            <a:off x="4495800" y="50292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5275" name="Oval 171"/>
          <p:cNvSpPr>
            <a:spLocks noChangeArrowheads="1"/>
          </p:cNvSpPr>
          <p:nvPr/>
        </p:nvSpPr>
        <p:spPr bwMode="auto">
          <a:xfrm>
            <a:off x="4495800" y="4038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75276" name="Oval 172"/>
          <p:cNvSpPr>
            <a:spLocks noChangeArrowheads="1"/>
          </p:cNvSpPr>
          <p:nvPr/>
        </p:nvSpPr>
        <p:spPr bwMode="auto">
          <a:xfrm>
            <a:off x="4495800" y="5486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75277" name="Oval 173"/>
          <p:cNvSpPr>
            <a:spLocks noChangeArrowheads="1"/>
          </p:cNvSpPr>
          <p:nvPr/>
        </p:nvSpPr>
        <p:spPr bwMode="auto">
          <a:xfrm>
            <a:off x="4495800" y="4572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4</a:t>
            </a:r>
          </a:p>
        </p:txBody>
      </p:sp>
      <p:sp>
        <p:nvSpPr>
          <p:cNvPr id="175278" name="Oval 174"/>
          <p:cNvSpPr>
            <a:spLocks noChangeArrowheads="1"/>
          </p:cNvSpPr>
          <p:nvPr/>
        </p:nvSpPr>
        <p:spPr bwMode="auto">
          <a:xfrm>
            <a:off x="4495800" y="3581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5</a:t>
            </a:r>
          </a:p>
        </p:txBody>
      </p:sp>
      <p:sp>
        <p:nvSpPr>
          <p:cNvPr id="175279" name="Rectangle 175"/>
          <p:cNvSpPr>
            <a:spLocks noChangeArrowheads="1"/>
          </p:cNvSpPr>
          <p:nvPr/>
        </p:nvSpPr>
        <p:spPr bwMode="auto">
          <a:xfrm>
            <a:off x="6324600" y="50292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5282" name="Rectangle 178"/>
          <p:cNvSpPr>
            <a:spLocks noChangeArrowheads="1"/>
          </p:cNvSpPr>
          <p:nvPr/>
        </p:nvSpPr>
        <p:spPr bwMode="auto">
          <a:xfrm>
            <a:off x="6324600" y="44958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175283" name="Rectangle 179"/>
          <p:cNvSpPr>
            <a:spLocks noChangeArrowheads="1"/>
          </p:cNvSpPr>
          <p:nvPr/>
        </p:nvSpPr>
        <p:spPr bwMode="auto">
          <a:xfrm>
            <a:off x="6324600" y="5562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75284" name="Rectangle 180"/>
          <p:cNvSpPr>
            <a:spLocks noChangeArrowheads="1"/>
          </p:cNvSpPr>
          <p:nvPr/>
        </p:nvSpPr>
        <p:spPr bwMode="auto">
          <a:xfrm>
            <a:off x="6324600" y="39624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75285" name="Rectangle 181"/>
          <p:cNvSpPr>
            <a:spLocks noChangeArrowheads="1"/>
          </p:cNvSpPr>
          <p:nvPr/>
        </p:nvSpPr>
        <p:spPr bwMode="auto">
          <a:xfrm>
            <a:off x="6324600" y="35052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99"/>
                </a:solidFill>
              </a:rPr>
              <a:t>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5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5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75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5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5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5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5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5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5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5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1" grpId="0" animBg="1"/>
      <p:bldP spid="175274" grpId="0" animBg="1"/>
      <p:bldP spid="175275" grpId="0" animBg="1"/>
      <p:bldP spid="175276" grpId="0" animBg="1"/>
      <p:bldP spid="175277" grpId="0" animBg="1"/>
      <p:bldP spid="175278" grpId="0" animBg="1"/>
      <p:bldP spid="175279" grpId="0" animBg="1"/>
      <p:bldP spid="175282" grpId="0" animBg="1"/>
      <p:bldP spid="175283" grpId="0" animBg="1"/>
      <p:bldP spid="175284" grpId="0" animBg="1"/>
      <p:bldP spid="175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07541">
            <a:off x="762000" y="16764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7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54858">
            <a:off x="7462837" y="1833563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8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42573">
            <a:off x="457200" y="52578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50" name="Picture 14" descr="hanetuk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943600"/>
            <a:ext cx="1343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51" name="Group 16"/>
          <p:cNvGrpSpPr>
            <a:grpSpLocks/>
          </p:cNvGrpSpPr>
          <p:nvPr/>
        </p:nvGrpSpPr>
        <p:grpSpPr bwMode="auto">
          <a:xfrm flipH="1">
            <a:off x="0" y="1752600"/>
            <a:ext cx="5486400" cy="5105400"/>
            <a:chOff x="3429000" y="685800"/>
            <a:chExt cx="5715000" cy="6248400"/>
          </a:xfrm>
        </p:grpSpPr>
        <p:pic>
          <p:nvPicPr>
            <p:cNvPr id="215052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53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54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55" name="Picture 15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56" name="Group 17"/>
          <p:cNvGrpSpPr>
            <a:grpSpLocks/>
          </p:cNvGrpSpPr>
          <p:nvPr/>
        </p:nvGrpSpPr>
        <p:grpSpPr bwMode="auto">
          <a:xfrm rot="10800000" flipH="1">
            <a:off x="4495800" y="0"/>
            <a:ext cx="4648200" cy="5029200"/>
            <a:chOff x="3429000" y="685800"/>
            <a:chExt cx="5715000" cy="6248400"/>
          </a:xfrm>
        </p:grpSpPr>
        <p:pic>
          <p:nvPicPr>
            <p:cNvPr id="21505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58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59" name="Picture 20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60" name="Picture 21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2" name="Rectangle 22"/>
          <p:cNvSpPr>
            <a:spLocks noChangeArrowheads="1"/>
          </p:cNvSpPr>
          <p:nvPr/>
        </p:nvSpPr>
        <p:spPr bwMode="auto">
          <a:xfrm>
            <a:off x="3276600" y="914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0000CC"/>
                </a:solidFill>
                <a:latin typeface="VNI-Present" pitchFamily="2" charset="0"/>
              </a:rPr>
              <a:t>Ñòa lí</a:t>
            </a:r>
          </a:p>
        </p:txBody>
      </p:sp>
      <p:sp>
        <p:nvSpPr>
          <p:cNvPr id="215063" name="AutoShape 23"/>
          <p:cNvSpPr>
            <a:spLocks noChangeArrowheads="1"/>
          </p:cNvSpPr>
          <p:nvPr/>
        </p:nvSpPr>
        <p:spPr bwMode="auto">
          <a:xfrm>
            <a:off x="1143000" y="2667000"/>
            <a:ext cx="6553200" cy="1066800"/>
          </a:xfrm>
          <a:prstGeom prst="downArrowCallout">
            <a:avLst>
              <a:gd name="adj1" fmla="val 153571"/>
              <a:gd name="adj2" fmla="val 153571"/>
              <a:gd name="adj3" fmla="val 16667"/>
              <a:gd name="adj4" fmla="val 66667"/>
            </a:avLst>
          </a:prstGeom>
          <a:gradFill rotWithShape="1">
            <a:gsLst>
              <a:gs pos="0">
                <a:schemeClr val="hlink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en-US" sz="2400" b="1">
              <a:latin typeface="VNI-Times" pitchFamily="2" charset="0"/>
            </a:endParaRPr>
          </a:p>
          <a:p>
            <a:pPr marL="342900" indent="-342900" algn="ctr"/>
            <a:r>
              <a:rPr lang="en-US" sz="2400" b="1">
                <a:latin typeface="VNI-Times" pitchFamily="2" charset="0"/>
              </a:rPr>
              <a:t>3. Trung taâm kinh teá, vaên hoùa, khoa hoïc lôùn</a:t>
            </a:r>
          </a:p>
          <a:p>
            <a:pPr marL="342900" indent="-342900" algn="ctr"/>
            <a:endParaRPr lang="en-US" sz="24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15064" name="Rectangle 24"/>
          <p:cNvSpPr>
            <a:spLocks noChangeArrowheads="1"/>
          </p:cNvSpPr>
          <p:nvPr/>
        </p:nvSpPr>
        <p:spPr bwMode="auto">
          <a:xfrm>
            <a:off x="1676400" y="1524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Thành phố Hồ Chí Minh</a:t>
            </a:r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3505200" y="18288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1" name="Oval 31"/>
          <p:cNvSpPr>
            <a:spLocks noChangeArrowheads="1"/>
          </p:cNvSpPr>
          <p:nvPr/>
        </p:nvSpPr>
        <p:spPr bwMode="auto">
          <a:xfrm>
            <a:off x="1371600" y="3886200"/>
            <a:ext cx="6324600" cy="1524000"/>
          </a:xfrm>
          <a:prstGeom prst="ellips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800080"/>
                </a:solidFill>
              </a:rPr>
              <a:t>Xem hình, đọc sách giáo khoa trang 128, 129</a:t>
            </a:r>
          </a:p>
          <a:p>
            <a:pPr algn="ctr"/>
            <a:r>
              <a:rPr lang="en-US" b="1">
                <a:solidFill>
                  <a:srgbClr val="800080"/>
                </a:solidFill>
              </a:rPr>
              <a:t>và bằng hiểu biết của mình em hãy điền các thông tin</a:t>
            </a:r>
          </a:p>
          <a:p>
            <a:pPr algn="ctr"/>
            <a:r>
              <a:rPr lang="en-US" b="1">
                <a:solidFill>
                  <a:srgbClr val="800080"/>
                </a:solidFill>
              </a:rPr>
              <a:t>vào phiếu học tập</a:t>
            </a:r>
          </a:p>
          <a:p>
            <a:pPr algn="ctr"/>
            <a:r>
              <a:rPr lang="en-US" b="1">
                <a:solidFill>
                  <a:srgbClr val="800080"/>
                </a:solidFill>
              </a:rPr>
              <a:t>( THẢO LUẬN NHÓM 4 )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2" grpId="0"/>
      <p:bldP spid="215063" grpId="0" animBg="1"/>
      <p:bldP spid="215064" grpId="0"/>
      <p:bldP spid="2150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6" name="Group 4"/>
          <p:cNvGrpSpPr>
            <a:grpSpLocks/>
          </p:cNvGrpSpPr>
          <p:nvPr/>
        </p:nvGrpSpPr>
        <p:grpSpPr bwMode="auto">
          <a:xfrm>
            <a:off x="0" y="1143000"/>
            <a:ext cx="9144000" cy="6278562"/>
            <a:chOff x="240" y="1824"/>
            <a:chExt cx="1968" cy="1035"/>
          </a:xfrm>
        </p:grpSpPr>
        <p:pic>
          <p:nvPicPr>
            <p:cNvPr id="218117" name="Picture 5" descr="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824"/>
              <a:ext cx="1920" cy="960"/>
            </a:xfrm>
            <a:prstGeom prst="rect">
              <a:avLst/>
            </a:prstGeom>
            <a:noFill/>
          </p:spPr>
        </p:pic>
        <p:sp>
          <p:nvSpPr>
            <p:cNvPr id="218118" name="Text Box 6"/>
            <p:cNvSpPr txBox="1">
              <a:spLocks noChangeArrowheads="1"/>
            </p:cNvSpPr>
            <p:nvPr/>
          </p:nvSpPr>
          <p:spPr bwMode="auto">
            <a:xfrm>
              <a:off x="240" y="2784"/>
              <a:ext cx="1776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3333CC"/>
                  </a:solidFill>
                  <a:latin typeface=".VnTime" pitchFamily="34" charset="0"/>
                </a:rPr>
                <a:t> D©y chuyÒn l¾p r¸p ti vi</a:t>
              </a:r>
            </a:p>
          </p:txBody>
        </p:sp>
      </p:grp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524000" y="38100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THÀNH PHỐ HỒ CHÍ MINH TRUNG TÂM KINH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TẾ</a:t>
            </a:r>
          </a:p>
        </p:txBody>
      </p:sp>
      <p:pic>
        <p:nvPicPr>
          <p:cNvPr id="218120" name="Mua Xuan Tren Thanh Pho Ho Chi Minh - Dat Nuoc [NCT 322760762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8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81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0574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  <p:grpSp>
        <p:nvGrpSpPr>
          <p:cNvPr id="216069" name="Group 5"/>
          <p:cNvGrpSpPr>
            <a:grpSpLocks/>
          </p:cNvGrpSpPr>
          <p:nvPr/>
        </p:nvGrpSpPr>
        <p:grpSpPr bwMode="auto">
          <a:xfrm>
            <a:off x="0" y="1066800"/>
            <a:ext cx="8915400" cy="6172200"/>
            <a:chOff x="1344" y="2160"/>
            <a:chExt cx="2880" cy="2160"/>
          </a:xfrm>
        </p:grpSpPr>
        <p:pic>
          <p:nvPicPr>
            <p:cNvPr id="216070" name="Picture 6" descr="nhamaydienPhuM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4" y="2160"/>
              <a:ext cx="288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71" name="Text Box 7"/>
            <p:cNvSpPr txBox="1">
              <a:spLocks noChangeArrowheads="1"/>
            </p:cNvSpPr>
            <p:nvPr/>
          </p:nvSpPr>
          <p:spPr bwMode="auto">
            <a:xfrm>
              <a:off x="1344" y="2256"/>
              <a:ext cx="192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0066FF"/>
                  </a:solidFill>
                  <a:latin typeface="VNI-Times" pitchFamily="2" charset="0"/>
                </a:rPr>
                <a:t>Nh</a:t>
              </a:r>
              <a:r>
                <a:rPr lang="en-US" sz="2400" b="1">
                  <a:solidFill>
                    <a:srgbClr val="0066FF"/>
                  </a:solidFill>
                </a:rPr>
                <a:t>à máy điện Phú Mĩ 2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 descr="cokh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2434431"/>
            <a:ext cx="3810000" cy="2857500"/>
          </a:xfrm>
          <a:noFill/>
          <a:ln/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3200400" y="62484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.VnTime" pitchFamily="34" charset="0"/>
              </a:rPr>
              <a:t>C«ng nghiÖp c¬ khÝ</a:t>
            </a: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91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  <p:grpSp>
        <p:nvGrpSpPr>
          <p:cNvPr id="219141" name="Group 5"/>
          <p:cNvGrpSpPr>
            <a:grpSpLocks/>
          </p:cNvGrpSpPr>
          <p:nvPr/>
        </p:nvGrpSpPr>
        <p:grpSpPr bwMode="auto">
          <a:xfrm>
            <a:off x="0" y="685800"/>
            <a:ext cx="9144000" cy="6143625"/>
            <a:chOff x="288" y="3024"/>
            <a:chExt cx="1920" cy="1091"/>
          </a:xfrm>
        </p:grpSpPr>
        <p:pic>
          <p:nvPicPr>
            <p:cNvPr id="219142" name="Picture 6" descr="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3024"/>
              <a:ext cx="1920" cy="1056"/>
            </a:xfrm>
            <a:prstGeom prst="rect">
              <a:avLst/>
            </a:prstGeom>
            <a:noFill/>
          </p:spPr>
        </p:pic>
        <p:sp>
          <p:nvSpPr>
            <p:cNvPr id="219143" name="Text Box 7"/>
            <p:cNvSpPr txBox="1">
              <a:spLocks noChangeArrowheads="1"/>
            </p:cNvSpPr>
            <p:nvPr/>
          </p:nvSpPr>
          <p:spPr bwMode="auto">
            <a:xfrm>
              <a:off x="336" y="4032"/>
              <a:ext cx="1537" cy="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rgbClr val="3333CC"/>
                  </a:solidFill>
                  <a:latin typeface=".VnTime" pitchFamily="34" charset="0"/>
                </a:rPr>
                <a:t> Ph©n x­ëng dÖt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01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  <p:pic>
        <p:nvPicPr>
          <p:cNvPr id="220165" name="Picture 5" descr="tansonn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  <p:grpSp>
        <p:nvGrpSpPr>
          <p:cNvPr id="221192" name="Group 8"/>
          <p:cNvGrpSpPr>
            <a:grpSpLocks/>
          </p:cNvGrpSpPr>
          <p:nvPr/>
        </p:nvGrpSpPr>
        <p:grpSpPr bwMode="auto">
          <a:xfrm>
            <a:off x="0" y="735013"/>
            <a:ext cx="9144000" cy="6122987"/>
            <a:chOff x="0" y="463"/>
            <a:chExt cx="5760" cy="3857"/>
          </a:xfrm>
        </p:grpSpPr>
        <p:pic>
          <p:nvPicPr>
            <p:cNvPr id="221190" name="Picture 6" descr="TANCANG_L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3"/>
              <a:ext cx="5760" cy="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191" name="Text Box 7"/>
            <p:cNvSpPr txBox="1">
              <a:spLocks noChangeArrowheads="1"/>
            </p:cNvSpPr>
            <p:nvPr/>
          </p:nvSpPr>
          <p:spPr bwMode="auto">
            <a:xfrm>
              <a:off x="2448" y="480"/>
              <a:ext cx="1776" cy="3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.VnTime" pitchFamily="34" charset="0"/>
                </a:rPr>
                <a:t>C¶ng Sµi Gßn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3352800" y="4876800"/>
            <a:ext cx="125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000">
              <a:latin typeface=".VnTimeH" pitchFamily="34" charset="0"/>
            </a:endParaRP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  <p:grpSp>
        <p:nvGrpSpPr>
          <p:cNvPr id="222218" name="Group 10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222216" name="Rectangle 8"/>
            <p:cNvSpPr>
              <a:spLocks noChangeArrowheads="1"/>
            </p:cNvSpPr>
            <p:nvPr/>
          </p:nvSpPr>
          <p:spPr bwMode="auto">
            <a:xfrm>
              <a:off x="1872" y="4080"/>
              <a:ext cx="2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99"/>
                  </a:solidFill>
                </a:rPr>
                <a:t>Chợ Bến Thành</a:t>
              </a:r>
            </a:p>
          </p:txBody>
        </p:sp>
        <p:pic>
          <p:nvPicPr>
            <p:cNvPr id="222217" name="Picture 9" descr="cho Ben Than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"/>
              <a:ext cx="5760" cy="36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76200" y="2438400"/>
            <a:ext cx="8763000" cy="762000"/>
            <a:chOff x="228600" y="914400"/>
            <a:chExt cx="8763000" cy="762000"/>
          </a:xfrm>
        </p:grpSpPr>
        <p:pic>
          <p:nvPicPr>
            <p:cNvPr id="1231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9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0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1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2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5" name="Picture 30" descr="e4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38800"/>
            <a:ext cx="243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01 Em yêu hoà bìn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133600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Kính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chaøo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quí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thaày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coâ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giaùo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caùc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em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yeâu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quí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iquet" pitchFamily="34" charset="0"/>
              </a:rPr>
              <a:t>!</a:t>
            </a:r>
          </a:p>
        </p:txBody>
      </p:sp>
      <p:pic>
        <p:nvPicPr>
          <p:cNvPr id="12327" name="Endless lov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sp>
        <p:nvSpPr>
          <p:cNvPr id="12329" name="WordArt 41"/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ĐỊA LÝ - LỚP 4</a:t>
            </a:r>
          </a:p>
        </p:txBody>
      </p:sp>
      <p:pic>
        <p:nvPicPr>
          <p:cNvPr id="12330" name="lop chung ta doan ket THIEU NHI.mid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  <p:pic>
        <p:nvPicPr>
          <p:cNvPr id="12331" name="Picture 7" descr="Goba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143000"/>
            <a:ext cx="1109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3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752600" y="15240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 TẾ</a:t>
            </a:r>
          </a:p>
        </p:txBody>
      </p:sp>
      <p:pic>
        <p:nvPicPr>
          <p:cNvPr id="236550" name="Picture 6" descr="Khach San R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9916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39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752600" y="15240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 TẾ</a:t>
            </a:r>
          </a:p>
        </p:txBody>
      </p:sp>
      <p:pic>
        <p:nvPicPr>
          <p:cNvPr id="253957" name="Picture 5" descr="khach san carav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2600"/>
          </a:xfrm>
          <a:prstGeom prst="rect">
            <a:avLst/>
          </a:prstGeom>
          <a:noFill/>
        </p:spPr>
      </p:pic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2743200" y="6400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Khách sạn Caravelle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32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42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1905000" y="0"/>
            <a:ext cx="62484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KINH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TẾ</a:t>
            </a:r>
          </a:p>
        </p:txBody>
      </p:sp>
      <p:grpSp>
        <p:nvGrpSpPr>
          <p:cNvPr id="224265" name="Group 9"/>
          <p:cNvGrpSpPr>
            <a:grpSpLocks/>
          </p:cNvGrpSpPr>
          <p:nvPr/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pic>
          <p:nvPicPr>
            <p:cNvPr id="22426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6"/>
              <a:ext cx="5760" cy="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4264" name="Rectangle 8"/>
            <p:cNvSpPr>
              <a:spLocks noChangeArrowheads="1"/>
            </p:cNvSpPr>
            <p:nvPr/>
          </p:nvSpPr>
          <p:spPr bwMode="auto">
            <a:xfrm>
              <a:off x="1920" y="3936"/>
              <a:ext cx="24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Siêu thị điện máy Nguyễn Kim - TP Hồ Chí Minh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42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7620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grpSp>
        <p:nvGrpSpPr>
          <p:cNvPr id="225289" name="Group 9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0" y="336"/>
            <a:chExt cx="5760" cy="3888"/>
          </a:xfrm>
        </p:grpSpPr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960" y="3936"/>
              <a:ext cx="3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 anchor="ctr"/>
            <a:lstStyle/>
            <a:p>
              <a:pPr algn="ctr" eaLnBrk="0" hangingPunct="0"/>
              <a:r>
                <a:rPr lang="en-US" sz="3200" b="1" i="1">
                  <a:solidFill>
                    <a:srgbClr val="000099"/>
                  </a:solidFill>
                </a:rPr>
                <a:t>Bảo tàng lịch sử Việt Nam</a:t>
              </a:r>
            </a:p>
          </p:txBody>
        </p:sp>
        <p:pic>
          <p:nvPicPr>
            <p:cNvPr id="225288" name="Picture 8" descr="bao ta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6"/>
              <a:ext cx="5760" cy="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83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8356" name="Picture 4" descr="ben nha ron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33400"/>
            <a:ext cx="9296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447800" y="0"/>
            <a:ext cx="6858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971800" y="6324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Bến Nhà Rồng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762000" y="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grpSp>
        <p:nvGrpSpPr>
          <p:cNvPr id="227336" name="Group 8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0" y="432"/>
            <a:chExt cx="5760" cy="3888"/>
          </a:xfrm>
        </p:grpSpPr>
        <p:pic>
          <p:nvPicPr>
            <p:cNvPr id="227334" name="Picture 6" descr="b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32"/>
              <a:ext cx="576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7335" name="Rectangle 7"/>
            <p:cNvSpPr>
              <a:spLocks noChangeArrowheads="1"/>
            </p:cNvSpPr>
            <p:nvPr/>
          </p:nvSpPr>
          <p:spPr bwMode="auto">
            <a:xfrm>
              <a:off x="960" y="3936"/>
              <a:ext cx="40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r>
                <a:rPr lang="en-US" sz="2800" b="1" i="1">
                  <a:solidFill>
                    <a:srgbClr val="3333FF"/>
                  </a:solidFill>
                </a:rPr>
                <a:t>Trường đại học Bách Khoa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19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762000" y="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pic>
        <p:nvPicPr>
          <p:cNvPr id="251909" name="Picture 5" descr="UY BAN NHAN DAN THANH P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19800"/>
          </a:xfrm>
          <a:prstGeom prst="rect">
            <a:avLst/>
          </a:prstGeom>
          <a:noFill/>
        </p:spPr>
      </p:pic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371600" y="6400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Uỷ Ban Nhân Dân Thành phố Hồ Chí Minh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0668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grpSp>
        <p:nvGrpSpPr>
          <p:cNvPr id="229384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432" y="384"/>
            <a:chExt cx="5328" cy="3936"/>
          </a:xfrm>
        </p:grpSpPr>
        <p:pic>
          <p:nvPicPr>
            <p:cNvPr id="229381" name="Picture 5" descr="dai hoc quoc gia tp HC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384"/>
              <a:ext cx="5328" cy="3600"/>
            </a:xfrm>
            <a:prstGeom prst="rect">
              <a:avLst/>
            </a:prstGeom>
            <a:noFill/>
          </p:spPr>
        </p:pic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>
              <a:off x="1056" y="3984"/>
              <a:ext cx="41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800080"/>
                  </a:solidFill>
                </a:rPr>
                <a:t>Đại học Quốc Gia thành phố Hồ Chí Minh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7620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grpSp>
        <p:nvGrpSpPr>
          <p:cNvPr id="226313" name="Group 9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0" y="432"/>
            <a:chExt cx="5760" cy="3888"/>
          </a:xfrm>
        </p:grpSpPr>
        <p:pic>
          <p:nvPicPr>
            <p:cNvPr id="226310" name="Picture 6" descr="ThuyenRongDamS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32"/>
              <a:ext cx="576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1824" y="3936"/>
              <a:ext cx="28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 anchor="ctr"/>
            <a:lstStyle/>
            <a:p>
              <a:pPr algn="ctr" eaLnBrk="0" hangingPunct="0"/>
              <a:r>
                <a:rPr lang="en-US" sz="2800" b="1">
                  <a:solidFill>
                    <a:schemeClr val="tx2"/>
                  </a:solidFill>
                  <a:latin typeface="Calibri" pitchFamily="34" charset="0"/>
                </a:rPr>
                <a:t>Công viên nước Đầm Sen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152400" y="2286000"/>
            <a:ext cx="5105400" cy="4941888"/>
            <a:chOff x="0" y="576"/>
            <a:chExt cx="2688" cy="3794"/>
          </a:xfrm>
        </p:grpSpPr>
        <p:pic>
          <p:nvPicPr>
            <p:cNvPr id="254982" name="Picture 6" descr="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76"/>
              <a:ext cx="2688" cy="350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254983" name="Text Box 7"/>
            <p:cNvSpPr txBox="1">
              <a:spLocks noChangeArrowheads="1"/>
            </p:cNvSpPr>
            <p:nvPr/>
          </p:nvSpPr>
          <p:spPr bwMode="auto">
            <a:xfrm>
              <a:off x="0" y="4088"/>
              <a:ext cx="259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>
                  <a:latin typeface=".VnTime" pitchFamily="34" charset="0"/>
                </a:rPr>
                <a:t>L­îc ®å Thµnh phè Hå ChÝ Minh</a:t>
              </a:r>
            </a:p>
          </p:txBody>
        </p:sp>
      </p:grp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5181600" y="3733800"/>
            <a:ext cx="3733800" cy="1600200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Chỉ vị trí của thành phố</a:t>
            </a:r>
          </a:p>
          <a:p>
            <a:pPr algn="ctr"/>
            <a:r>
              <a:rPr lang="en-US" sz="2000" b="1"/>
              <a:t> Hồ Chí Minh trên lược đồ</a:t>
            </a:r>
          </a:p>
          <a:p>
            <a:pPr algn="ctr"/>
            <a:r>
              <a:rPr lang="en-US" sz="2000" b="1"/>
              <a:t>Và cho biết thành phố </a:t>
            </a:r>
          </a:p>
          <a:p>
            <a:pPr algn="ctr"/>
            <a:r>
              <a:rPr lang="en-US" sz="2000" b="1"/>
              <a:t>tiếp giáp những tỉnh nào ?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3276600" y="914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0000CC"/>
                </a:solidFill>
                <a:latin typeface="VNI-Present" pitchFamily="2" charset="0"/>
              </a:rPr>
              <a:t>Ñòa lí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676400" y="1524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Thành phố Hồ Chí Minh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3505200" y="18288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4988" name="Group 6"/>
          <p:cNvGrpSpPr>
            <a:grpSpLocks/>
          </p:cNvGrpSpPr>
          <p:nvPr/>
        </p:nvGrpSpPr>
        <p:grpSpPr bwMode="auto">
          <a:xfrm>
            <a:off x="5486400" y="2286000"/>
            <a:ext cx="3276600" cy="9144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12060" y="1246632"/>
              <a:ext cx="246253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1: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8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4" grpId="0" animBg="1"/>
      <p:bldP spid="254985" grpId="0"/>
      <p:bldP spid="2549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7620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grpSp>
        <p:nvGrpSpPr>
          <p:cNvPr id="230408" name="Group 8"/>
          <p:cNvGrpSpPr>
            <a:grpSpLocks/>
          </p:cNvGrpSpPr>
          <p:nvPr/>
        </p:nvGrpSpPr>
        <p:grpSpPr bwMode="auto">
          <a:xfrm>
            <a:off x="0" y="568325"/>
            <a:ext cx="9144000" cy="6289675"/>
            <a:chOff x="338" y="422"/>
            <a:chExt cx="5664" cy="3789"/>
          </a:xfrm>
        </p:grpSpPr>
        <p:pic>
          <p:nvPicPr>
            <p:cNvPr id="230405" name="Picture 5" descr="bientiendong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" y="422"/>
              <a:ext cx="5664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06" name="Text Box 6"/>
            <p:cNvSpPr txBox="1">
              <a:spLocks noChangeArrowheads="1"/>
            </p:cNvSpPr>
            <p:nvPr/>
          </p:nvSpPr>
          <p:spPr bwMode="auto">
            <a:xfrm>
              <a:off x="1584" y="3936"/>
              <a:ext cx="215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800080"/>
                  </a:solidFill>
                </a:rPr>
                <a:t>Suối Tiên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838200" y="0"/>
            <a:ext cx="76200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pic>
        <p:nvPicPr>
          <p:cNvPr id="2314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838200" y="0"/>
            <a:ext cx="76200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grpSp>
        <p:nvGrpSpPr>
          <p:cNvPr id="235527" name="Group 7"/>
          <p:cNvGrpSpPr>
            <a:grpSpLocks/>
          </p:cNvGrpSpPr>
          <p:nvPr/>
        </p:nvGrpSpPr>
        <p:grpSpPr bwMode="auto">
          <a:xfrm>
            <a:off x="0" y="533400"/>
            <a:ext cx="9144000" cy="6324600"/>
            <a:chOff x="0" y="480"/>
            <a:chExt cx="5760" cy="3984"/>
          </a:xfrm>
        </p:grpSpPr>
        <p:pic>
          <p:nvPicPr>
            <p:cNvPr id="2355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0"/>
              <a:ext cx="5760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5526" name="Rectangle 6"/>
            <p:cNvSpPr>
              <a:spLocks noChangeArrowheads="1"/>
            </p:cNvSpPr>
            <p:nvPr/>
          </p:nvSpPr>
          <p:spPr bwMode="auto">
            <a:xfrm>
              <a:off x="1824" y="3840"/>
              <a:ext cx="29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Nhà hát thành phố Hồ Chí Minh</a:t>
              </a:r>
            </a:p>
          </p:txBody>
        </p:sp>
      </p:grp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838200" y="0"/>
            <a:ext cx="7620000" cy="533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6858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362200" y="63388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.VnTimeH" pitchFamily="34" charset="0"/>
              </a:rPr>
              <a:t>trung t©m  tP Hå ChÝ mInh</a:t>
            </a:r>
          </a:p>
        </p:txBody>
      </p:sp>
      <p:pic>
        <p:nvPicPr>
          <p:cNvPr id="232454" name="Picture 6" descr="topr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9" name="Group 7"/>
          <p:cNvGrpSpPr>
            <a:grpSpLocks/>
          </p:cNvGrpSpPr>
          <p:nvPr/>
        </p:nvGrpSpPr>
        <p:grpSpPr bwMode="auto">
          <a:xfrm>
            <a:off x="0" y="685800"/>
            <a:ext cx="8991600" cy="6172200"/>
            <a:chOff x="384" y="432"/>
            <a:chExt cx="5376" cy="3888"/>
          </a:xfrm>
        </p:grpSpPr>
        <p:pic>
          <p:nvPicPr>
            <p:cNvPr id="233476" name="Picture 4" descr="nha tho Duc B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432"/>
              <a:ext cx="5376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477" name="Text Box 5"/>
            <p:cNvSpPr txBox="1">
              <a:spLocks noChangeArrowheads="1"/>
            </p:cNvSpPr>
            <p:nvPr/>
          </p:nvSpPr>
          <p:spPr bwMode="auto">
            <a:xfrm>
              <a:off x="2496" y="4032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000099"/>
                  </a:solidFill>
                  <a:latin typeface="VNI-Times" pitchFamily="2" charset="0"/>
                </a:rPr>
                <a:t>Nhaø thôø Ñöùc Baø</a:t>
              </a:r>
            </a:p>
          </p:txBody>
        </p:sp>
      </p:grp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5240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34505" name="Group 9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0" y="432"/>
            <a:chExt cx="5760" cy="3888"/>
          </a:xfrm>
        </p:grpSpPr>
        <p:pic>
          <p:nvPicPr>
            <p:cNvPr id="234500" name="Picture 4" descr="buu_di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32"/>
              <a:ext cx="576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503" name="Text Box 7"/>
            <p:cNvSpPr txBox="1">
              <a:spLocks noChangeArrowheads="1"/>
            </p:cNvSpPr>
            <p:nvPr/>
          </p:nvSpPr>
          <p:spPr bwMode="auto">
            <a:xfrm>
              <a:off x="1632" y="4032"/>
              <a:ext cx="3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VNI-Times" pitchFamily="2" charset="0"/>
                </a:rPr>
                <a:t>Böu ñieän Thaønh phoá Hoà Chí Minh</a:t>
              </a:r>
            </a:p>
          </p:txBody>
        </p:sp>
      </p:grp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685800" y="152400"/>
            <a:ext cx="7620000" cy="4572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THÀNH PHỐ HỒ CHÍ MINH TRUNG TÂM VĂN HÓA, KHOA HỌC LỚN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AutoShape 3"/>
          <p:cNvSpPr>
            <a:spLocks noChangeArrowheads="1"/>
          </p:cNvSpPr>
          <p:nvPr/>
        </p:nvSpPr>
        <p:spPr bwMode="auto">
          <a:xfrm>
            <a:off x="762000" y="2057400"/>
            <a:ext cx="2590800" cy="7620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Trung tâm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kinh tế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5029200" y="2057400"/>
            <a:ext cx="28194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Trung tâm văn hóa,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khoa học</a:t>
            </a:r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 flipH="1">
            <a:off x="1905000" y="1447800"/>
            <a:ext cx="2133600" cy="6096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4800600" y="1447800"/>
            <a:ext cx="1752600" cy="6096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 flipH="1">
            <a:off x="1905000" y="2819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 flipH="1">
            <a:off x="6553200" y="2819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-457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AutoShape 13"/>
          <p:cNvSpPr>
            <a:spLocks noChangeArrowheads="1"/>
          </p:cNvSpPr>
          <p:nvPr/>
        </p:nvSpPr>
        <p:spPr bwMode="auto">
          <a:xfrm>
            <a:off x="228600" y="3505200"/>
            <a:ext cx="3581400" cy="25146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</a:p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</a:p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</a:p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</a:p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</a:p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</a:p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……………………………….</a:t>
            </a:r>
            <a:endParaRPr lang="en-US" sz="2200">
              <a:solidFill>
                <a:srgbClr val="0000FF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200718" name="AutoShape 14"/>
          <p:cNvSpPr>
            <a:spLocks noChangeArrowheads="1"/>
          </p:cNvSpPr>
          <p:nvPr/>
        </p:nvSpPr>
        <p:spPr bwMode="auto">
          <a:xfrm>
            <a:off x="4724400" y="3505200"/>
            <a:ext cx="3886200" cy="2514600"/>
          </a:xfrm>
          <a:prstGeom prst="flowChart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  <a:p>
            <a:pPr marL="838200" indent="-838200"/>
            <a:r>
              <a:rPr lang="en-US" sz="2200">
                <a:solidFill>
                  <a:schemeClr val="accent1"/>
                </a:solidFill>
                <a:latin typeface="Times New Roman" pitchFamily="18" charset="0"/>
              </a:rPr>
              <a:t>………………………………….</a:t>
            </a:r>
          </a:p>
        </p:txBody>
      </p:sp>
      <p:sp>
        <p:nvSpPr>
          <p:cNvPr id="200720" name="AutoShape 16"/>
          <p:cNvSpPr>
            <a:spLocks noChangeArrowheads="1"/>
          </p:cNvSpPr>
          <p:nvPr/>
        </p:nvSpPr>
        <p:spPr bwMode="auto">
          <a:xfrm>
            <a:off x="228600" y="3505200"/>
            <a:ext cx="3657600" cy="2514600"/>
          </a:xfrm>
          <a:prstGeom prst="flowChartProcess">
            <a:avLst/>
          </a:prstGeom>
          <a:solidFill>
            <a:srgbClr val="CCFFCC"/>
          </a:soli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800080"/>
              </a:solidFill>
              <a:latin typeface="Times New Roman" pitchFamily="18" charset="0"/>
            </a:endParaRP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+ Trung tâm công nghiệp lớn 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nhất cả nước.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+ Các ngành công nghiệp của 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thành phố rất đa dạng: điện, luyện 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kim, cơ khí, điện tử, hóa chất, sản 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xuất vật liệu xây dựng…  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+ Có nhiều chợ và siêu thị lớn.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+ Có sân bay quốc tế và cảng biển</a:t>
            </a:r>
          </a:p>
          <a:p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 lớn nhất cả nước.</a:t>
            </a:r>
          </a:p>
          <a:p>
            <a:endParaRPr lang="en-US" b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200721" name="AutoShape 17"/>
          <p:cNvSpPr>
            <a:spLocks noChangeArrowheads="1"/>
          </p:cNvSpPr>
          <p:nvPr/>
        </p:nvSpPr>
        <p:spPr bwMode="auto">
          <a:xfrm>
            <a:off x="4724400" y="3505200"/>
            <a:ext cx="3886200" cy="2514600"/>
          </a:xfrm>
          <a:prstGeom prst="flowChartProcess">
            <a:avLst/>
          </a:prstGeom>
          <a:solidFill>
            <a:srgbClr val="CCFFFF"/>
          </a:soli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38200" indent="-838200"/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- Có nhiều viện bảo tàng, nhà hát, </a:t>
            </a:r>
          </a:p>
          <a:p>
            <a:pPr marL="838200" indent="-838200"/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rạp chiếu phím.</a:t>
            </a:r>
          </a:p>
          <a:p>
            <a:pPr marL="838200" indent="-838200"/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- Có nhiều trường đại học và viện</a:t>
            </a:r>
          </a:p>
          <a:p>
            <a:pPr marL="838200" indent="-838200"/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nghiên cứu.</a:t>
            </a:r>
          </a:p>
          <a:p>
            <a:pPr marL="838200" indent="-838200"/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- Có nhiều khu vui chơi giải trí.</a:t>
            </a:r>
          </a:p>
          <a:p>
            <a:pPr marL="838200" indent="-838200"/>
            <a:r>
              <a:rPr lang="en-US">
                <a:solidFill>
                  <a:srgbClr val="800080"/>
                </a:solidFill>
                <a:latin typeface="Times New Roman" pitchFamily="18" charset="0"/>
              </a:rPr>
              <a:t>- </a:t>
            </a:r>
            <a:r>
              <a:rPr lang="en-US" b="1">
                <a:solidFill>
                  <a:srgbClr val="800080"/>
                </a:solidFill>
                <a:latin typeface="Times New Roman" pitchFamily="18" charset="0"/>
              </a:rPr>
              <a:t>Nơi thu hút rất nhiều khách du lịch</a:t>
            </a:r>
          </a:p>
        </p:txBody>
      </p:sp>
      <p:pic>
        <p:nvPicPr>
          <p:cNvPr id="200723" name="Picture 19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1371600" cy="838200"/>
          </a:xfrm>
          <a:prstGeom prst="rect">
            <a:avLst/>
          </a:prstGeom>
          <a:noFill/>
        </p:spPr>
      </p:pic>
      <p:pic>
        <p:nvPicPr>
          <p:cNvPr id="200724" name="Picture 20" descr="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609600"/>
            <a:ext cx="1625600" cy="1219200"/>
          </a:xfrm>
          <a:prstGeom prst="rect">
            <a:avLst/>
          </a:prstGeom>
          <a:noFill/>
        </p:spPr>
      </p:pic>
      <p:pic>
        <p:nvPicPr>
          <p:cNvPr id="200725" name="Picture 9" descr="Flower-06-jun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096000"/>
            <a:ext cx="60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6" name="Picture 9" descr="Flower-06-jun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6096000"/>
            <a:ext cx="60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7" name="Picture 9" descr="Flower-06-jun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6096000"/>
            <a:ext cx="60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8" name="Picture 9" descr="Flower-06-jun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419600"/>
            <a:ext cx="60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29" name="Picture 9" descr="Flower-06-jun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096000"/>
            <a:ext cx="60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30" name="AutoShape 26"/>
          <p:cNvSpPr>
            <a:spLocks noChangeArrowheads="1"/>
          </p:cNvSpPr>
          <p:nvPr/>
        </p:nvSpPr>
        <p:spPr bwMode="auto">
          <a:xfrm>
            <a:off x="1143000" y="228600"/>
            <a:ext cx="7086600" cy="533400"/>
          </a:xfrm>
          <a:prstGeom prst="downArrowCallout">
            <a:avLst>
              <a:gd name="adj1" fmla="val 332143"/>
              <a:gd name="adj2" fmla="val 332143"/>
              <a:gd name="adj3" fmla="val 16667"/>
              <a:gd name="adj4" fmla="val 6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  <a:p>
            <a:pPr algn="ctr"/>
            <a:endParaRPr lang="en-US">
              <a:solidFill>
                <a:srgbClr val="000099"/>
              </a:solidFill>
            </a:endParaRPr>
          </a:p>
          <a:p>
            <a:pPr algn="ctr"/>
            <a:r>
              <a:rPr lang="en-US" b="1"/>
              <a:t>Hãy tìm dẫn chứng thể hiện cho các ý trong sơ đồ sau về Hà Nội</a:t>
            </a:r>
          </a:p>
          <a:p>
            <a:pPr algn="ctr"/>
            <a:endParaRPr lang="en-US" b="1"/>
          </a:p>
          <a:p>
            <a:pPr algn="ctr"/>
            <a:endParaRPr lang="en-US" b="1"/>
          </a:p>
        </p:txBody>
      </p:sp>
      <p:sp>
        <p:nvSpPr>
          <p:cNvPr id="200731" name="AutoShape 27"/>
          <p:cNvSpPr>
            <a:spLocks noChangeArrowheads="1"/>
          </p:cNvSpPr>
          <p:nvPr/>
        </p:nvSpPr>
        <p:spPr bwMode="auto">
          <a:xfrm>
            <a:off x="2514600" y="762000"/>
            <a:ext cx="44196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Thành phố Hồ Chí Minh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2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2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2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2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0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8"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 animBg="1"/>
      <p:bldP spid="200710" grpId="0" animBg="1"/>
      <p:bldP spid="200712" grpId="0" animBg="1"/>
      <p:bldP spid="200713" grpId="0" animBg="1"/>
      <p:bldP spid="200714" grpId="0" animBg="1"/>
      <p:bldP spid="200717" grpId="0" animBg="1"/>
      <p:bldP spid="200718" grpId="0" animBg="1"/>
      <p:bldP spid="200720" grpId="0" animBg="1"/>
      <p:bldP spid="200721" grpId="0" animBg="1"/>
      <p:bldP spid="200730" grpId="0" animBg="1"/>
      <p:bldP spid="2007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59"/>
          <p:cNvGrpSpPr>
            <a:grpSpLocks/>
          </p:cNvGrpSpPr>
          <p:nvPr/>
        </p:nvGrpSpPr>
        <p:grpSpPr bwMode="auto">
          <a:xfrm rot="10800000">
            <a:off x="0" y="2286000"/>
            <a:ext cx="4572000" cy="4572000"/>
            <a:chOff x="4114800" y="152401"/>
            <a:chExt cx="4572000" cy="4572000"/>
          </a:xfrm>
        </p:grpSpPr>
        <p:pic>
          <p:nvPicPr>
            <p:cNvPr id="201731" name="Picture 16" descr="photo-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381000"/>
              <a:ext cx="45720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732" name="Picture 17" descr="photo-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726112" y="2122488"/>
              <a:ext cx="45720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1733" name="Group 58"/>
          <p:cNvGrpSpPr>
            <a:grpSpLocks/>
          </p:cNvGrpSpPr>
          <p:nvPr/>
        </p:nvGrpSpPr>
        <p:grpSpPr bwMode="auto">
          <a:xfrm>
            <a:off x="4876800" y="0"/>
            <a:ext cx="4572000" cy="4572000"/>
            <a:chOff x="4114800" y="152401"/>
            <a:chExt cx="4572000" cy="4572000"/>
          </a:xfrm>
        </p:grpSpPr>
        <p:pic>
          <p:nvPicPr>
            <p:cNvPr id="201734" name="Picture 16" descr="photo-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381000"/>
              <a:ext cx="45720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735" name="Picture 17" descr="photo-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726112" y="2122488"/>
              <a:ext cx="45720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2895600" y="1905000"/>
            <a:ext cx="3429000" cy="685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GHI NHỚ</a:t>
            </a:r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1676400" y="2819400"/>
            <a:ext cx="6477000" cy="1981200"/>
          </a:xfrm>
          <a:prstGeom prst="horizontalScroll">
            <a:avLst>
              <a:gd name="adj" fmla="val 12500"/>
            </a:avLst>
          </a:prstGeom>
          <a:solidFill>
            <a:srgbClr val="F3F5A9"/>
          </a:solidFill>
          <a:ln w="222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838200" indent="-838200"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Đọc sách giáo khoa trang 130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/>
      <p:bldP spid="2017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38" name="Group 2"/>
          <p:cNvGraphicFramePr>
            <a:graphicFrameLocks noGrp="1"/>
          </p:cNvGraphicFramePr>
          <p:nvPr/>
        </p:nvGraphicFramePr>
        <p:xfrm>
          <a:off x="4114800" y="1371600"/>
          <a:ext cx="4251325" cy="42672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  <a:gridCol w="473075"/>
                <a:gridCol w="471488"/>
                <a:gridCol w="473075"/>
                <a:gridCol w="47148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760" name="Group 24"/>
          <p:cNvGraphicFramePr>
            <a:graphicFrameLocks noGrp="1"/>
          </p:cNvGraphicFramePr>
          <p:nvPr/>
        </p:nvGraphicFramePr>
        <p:xfrm>
          <a:off x="3124200" y="1905000"/>
          <a:ext cx="3810000" cy="5334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780" name="Group 44"/>
          <p:cNvGraphicFramePr>
            <a:graphicFrameLocks noGrp="1"/>
          </p:cNvGraphicFramePr>
          <p:nvPr/>
        </p:nvGraphicFramePr>
        <p:xfrm>
          <a:off x="5029200" y="2438400"/>
          <a:ext cx="2895600" cy="533400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796" name="Group 60"/>
          <p:cNvGraphicFramePr>
            <a:graphicFrameLocks noGrp="1"/>
          </p:cNvGraphicFramePr>
          <p:nvPr/>
        </p:nvGraphicFramePr>
        <p:xfrm>
          <a:off x="2590800" y="2971800"/>
          <a:ext cx="3429000" cy="533400"/>
        </p:xfrm>
        <a:graphic>
          <a:graphicData uri="http://schemas.openxmlformats.org/drawingml/2006/table">
            <a:tbl>
              <a:tblPr/>
              <a:tblGrid>
                <a:gridCol w="490538"/>
                <a:gridCol w="488950"/>
                <a:gridCol w="490537"/>
                <a:gridCol w="488950"/>
                <a:gridCol w="490538"/>
                <a:gridCol w="488950"/>
                <a:gridCol w="4905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814" name="Group 78"/>
          <p:cNvGraphicFramePr>
            <a:graphicFrameLocks noGrp="1"/>
          </p:cNvGraphicFramePr>
          <p:nvPr/>
        </p:nvGraphicFramePr>
        <p:xfrm>
          <a:off x="5029200" y="3505200"/>
          <a:ext cx="2438400" cy="5937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87362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828" name="Group 92"/>
          <p:cNvGraphicFramePr>
            <a:graphicFrameLocks noGrp="1"/>
          </p:cNvGraphicFramePr>
          <p:nvPr/>
        </p:nvGraphicFramePr>
        <p:xfrm>
          <a:off x="685800" y="4114800"/>
          <a:ext cx="5334000" cy="508000"/>
        </p:xfrm>
        <a:graphic>
          <a:graphicData uri="http://schemas.openxmlformats.org/drawingml/2006/table">
            <a:tbl>
              <a:tblPr/>
              <a:tblGrid>
                <a:gridCol w="484188"/>
                <a:gridCol w="485775"/>
                <a:gridCol w="484187"/>
                <a:gridCol w="484188"/>
                <a:gridCol w="487362"/>
                <a:gridCol w="485775"/>
                <a:gridCol w="484188"/>
                <a:gridCol w="484187"/>
                <a:gridCol w="484188"/>
                <a:gridCol w="485775"/>
                <a:gridCol w="48418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44854" name="Text Box 118"/>
          <p:cNvSpPr txBox="1">
            <a:spLocks noChangeArrowheads="1"/>
          </p:cNvSpPr>
          <p:nvPr/>
        </p:nvSpPr>
        <p:spPr bwMode="auto">
          <a:xfrm>
            <a:off x="2057400" y="4114800"/>
            <a:ext cx="5334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O</a:t>
            </a:r>
          </a:p>
        </p:txBody>
      </p:sp>
      <p:sp>
        <p:nvSpPr>
          <p:cNvPr id="244855" name="Text Box 119"/>
          <p:cNvSpPr txBox="1">
            <a:spLocks noChangeArrowheads="1"/>
          </p:cNvSpPr>
          <p:nvPr/>
        </p:nvSpPr>
        <p:spPr bwMode="auto">
          <a:xfrm>
            <a:off x="1600200" y="4114800"/>
            <a:ext cx="5334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Ả</a:t>
            </a:r>
          </a:p>
        </p:txBody>
      </p:sp>
      <p:sp>
        <p:nvSpPr>
          <p:cNvPr id="244856" name="Text Box 120"/>
          <p:cNvSpPr txBox="1">
            <a:spLocks noChangeArrowheads="1"/>
          </p:cNvSpPr>
          <p:nvPr/>
        </p:nvSpPr>
        <p:spPr bwMode="auto">
          <a:xfrm>
            <a:off x="685800" y="4114800"/>
            <a:ext cx="4572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T</a:t>
            </a:r>
          </a:p>
        </p:txBody>
      </p:sp>
      <p:sp>
        <p:nvSpPr>
          <p:cNvPr id="244857" name="Text Box 121"/>
          <p:cNvSpPr txBox="1">
            <a:spLocks noChangeArrowheads="1"/>
          </p:cNvSpPr>
          <p:nvPr/>
        </p:nvSpPr>
        <p:spPr bwMode="auto">
          <a:xfrm>
            <a:off x="7391400" y="2438400"/>
            <a:ext cx="547688" cy="57943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Ử</a:t>
            </a:r>
          </a:p>
        </p:txBody>
      </p:sp>
      <p:sp>
        <p:nvSpPr>
          <p:cNvPr id="244858" name="Text Box 122"/>
          <p:cNvSpPr txBox="1">
            <a:spLocks noChangeArrowheads="1"/>
          </p:cNvSpPr>
          <p:nvPr/>
        </p:nvSpPr>
        <p:spPr bwMode="auto">
          <a:xfrm>
            <a:off x="6905625" y="2438400"/>
            <a:ext cx="485775" cy="57943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T</a:t>
            </a:r>
          </a:p>
        </p:txBody>
      </p:sp>
      <p:sp>
        <p:nvSpPr>
          <p:cNvPr id="244859" name="Text Box 123"/>
          <p:cNvSpPr txBox="1">
            <a:spLocks noChangeArrowheads="1"/>
          </p:cNvSpPr>
          <p:nvPr/>
        </p:nvSpPr>
        <p:spPr bwMode="auto">
          <a:xfrm>
            <a:off x="5943600" y="2457450"/>
            <a:ext cx="609600" cy="56515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100"/>
              <a:t>Ệ</a:t>
            </a:r>
          </a:p>
        </p:txBody>
      </p:sp>
      <p:sp>
        <p:nvSpPr>
          <p:cNvPr id="244860" name="Text Box 124"/>
          <p:cNvSpPr txBox="1">
            <a:spLocks noChangeArrowheads="1"/>
          </p:cNvSpPr>
          <p:nvPr/>
        </p:nvSpPr>
        <p:spPr bwMode="auto">
          <a:xfrm>
            <a:off x="5534025" y="2438400"/>
            <a:ext cx="457200" cy="57943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 I</a:t>
            </a:r>
          </a:p>
        </p:txBody>
      </p:sp>
      <p:sp>
        <p:nvSpPr>
          <p:cNvPr id="244861" name="Text Box 125"/>
          <p:cNvSpPr txBox="1">
            <a:spLocks noChangeArrowheads="1"/>
          </p:cNvSpPr>
          <p:nvPr/>
        </p:nvSpPr>
        <p:spPr bwMode="auto">
          <a:xfrm>
            <a:off x="5057775" y="2438400"/>
            <a:ext cx="504825" cy="57943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Đ</a:t>
            </a:r>
          </a:p>
        </p:txBody>
      </p:sp>
      <p:sp>
        <p:nvSpPr>
          <p:cNvPr id="244862" name="Text Box 126"/>
          <p:cNvSpPr txBox="1">
            <a:spLocks noChangeArrowheads="1"/>
          </p:cNvSpPr>
          <p:nvPr/>
        </p:nvSpPr>
        <p:spPr bwMode="auto">
          <a:xfrm>
            <a:off x="5486400" y="1905000"/>
            <a:ext cx="4572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À</a:t>
            </a:r>
          </a:p>
        </p:txBody>
      </p:sp>
      <p:sp>
        <p:nvSpPr>
          <p:cNvPr id="244863" name="Text Box 127"/>
          <p:cNvSpPr txBox="1">
            <a:spLocks noChangeArrowheads="1"/>
          </p:cNvSpPr>
          <p:nvPr/>
        </p:nvSpPr>
        <p:spPr bwMode="auto">
          <a:xfrm>
            <a:off x="3124200" y="1905000"/>
            <a:ext cx="4572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244864" name="Text Box 128"/>
          <p:cNvSpPr txBox="1">
            <a:spLocks noChangeArrowheads="1"/>
          </p:cNvSpPr>
          <p:nvPr/>
        </p:nvSpPr>
        <p:spPr bwMode="auto">
          <a:xfrm>
            <a:off x="3581400" y="1905000"/>
            <a:ext cx="4572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Ế</a:t>
            </a:r>
          </a:p>
        </p:txBody>
      </p:sp>
      <p:sp>
        <p:nvSpPr>
          <p:cNvPr id="244865" name="Text Box 129"/>
          <p:cNvSpPr txBox="1">
            <a:spLocks noChangeArrowheads="1"/>
          </p:cNvSpPr>
          <p:nvPr/>
        </p:nvSpPr>
        <p:spPr bwMode="auto">
          <a:xfrm>
            <a:off x="4572000" y="1905000"/>
            <a:ext cx="4572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T</a:t>
            </a:r>
          </a:p>
        </p:txBody>
      </p:sp>
      <p:sp>
        <p:nvSpPr>
          <p:cNvPr id="244866" name="Text Box 130"/>
          <p:cNvSpPr txBox="1">
            <a:spLocks noChangeArrowheads="1"/>
          </p:cNvSpPr>
          <p:nvPr/>
        </p:nvSpPr>
        <p:spPr bwMode="auto">
          <a:xfrm>
            <a:off x="7891463" y="13716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44867" name="Text Box 131"/>
          <p:cNvSpPr txBox="1">
            <a:spLocks noChangeArrowheads="1"/>
          </p:cNvSpPr>
          <p:nvPr/>
        </p:nvSpPr>
        <p:spPr bwMode="auto">
          <a:xfrm>
            <a:off x="6005513" y="1371600"/>
            <a:ext cx="471487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Ơ</a:t>
            </a:r>
          </a:p>
        </p:txBody>
      </p:sp>
      <p:sp>
        <p:nvSpPr>
          <p:cNvPr id="244868" name="Text Box 132"/>
          <p:cNvSpPr txBox="1">
            <a:spLocks noChangeArrowheads="1"/>
          </p:cNvSpPr>
          <p:nvPr/>
        </p:nvSpPr>
        <p:spPr bwMode="auto">
          <a:xfrm>
            <a:off x="5543550" y="13716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244869" name="Text Box 133"/>
          <p:cNvSpPr txBox="1">
            <a:spLocks noChangeArrowheads="1"/>
          </p:cNvSpPr>
          <p:nvPr/>
        </p:nvSpPr>
        <p:spPr bwMode="auto">
          <a:xfrm>
            <a:off x="5029200" y="1371600"/>
            <a:ext cx="5334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44870" name="Text Box 134"/>
          <p:cNvSpPr txBox="1">
            <a:spLocks noChangeArrowheads="1"/>
          </p:cNvSpPr>
          <p:nvPr/>
        </p:nvSpPr>
        <p:spPr bwMode="auto">
          <a:xfrm>
            <a:off x="4572000" y="13716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Â</a:t>
            </a:r>
          </a:p>
        </p:txBody>
      </p:sp>
      <p:sp>
        <p:nvSpPr>
          <p:cNvPr id="244871" name="Text Box 135"/>
          <p:cNvSpPr txBox="1">
            <a:spLocks noChangeArrowheads="1"/>
          </p:cNvSpPr>
          <p:nvPr/>
        </p:nvSpPr>
        <p:spPr bwMode="auto">
          <a:xfrm>
            <a:off x="4114800" y="13716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44872" name="Text Box 136"/>
          <p:cNvSpPr txBox="1">
            <a:spLocks noChangeArrowheads="1"/>
          </p:cNvSpPr>
          <p:nvPr/>
        </p:nvSpPr>
        <p:spPr bwMode="auto">
          <a:xfrm>
            <a:off x="6477000" y="13716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44873" name="Text Box 137"/>
          <p:cNvSpPr txBox="1">
            <a:spLocks noChangeArrowheads="1"/>
          </p:cNvSpPr>
          <p:nvPr/>
        </p:nvSpPr>
        <p:spPr bwMode="auto">
          <a:xfrm>
            <a:off x="7429500" y="13716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Ấ</a:t>
            </a:r>
          </a:p>
        </p:txBody>
      </p:sp>
      <p:sp>
        <p:nvSpPr>
          <p:cNvPr id="244874" name="Text Box 138"/>
          <p:cNvSpPr txBox="1">
            <a:spLocks noChangeArrowheads="1"/>
          </p:cNvSpPr>
          <p:nvPr/>
        </p:nvSpPr>
        <p:spPr bwMode="auto">
          <a:xfrm>
            <a:off x="4038600" y="1905000"/>
            <a:ext cx="5334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N</a:t>
            </a:r>
          </a:p>
        </p:txBody>
      </p:sp>
      <p:sp>
        <p:nvSpPr>
          <p:cNvPr id="244875" name="Text Box 139"/>
          <p:cNvSpPr txBox="1">
            <a:spLocks noChangeArrowheads="1"/>
          </p:cNvSpPr>
          <p:nvPr/>
        </p:nvSpPr>
        <p:spPr bwMode="auto">
          <a:xfrm>
            <a:off x="5029200" y="1905000"/>
            <a:ext cx="4572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44876" name="Text Box 140"/>
          <p:cNvSpPr txBox="1">
            <a:spLocks noChangeArrowheads="1"/>
          </p:cNvSpPr>
          <p:nvPr/>
        </p:nvSpPr>
        <p:spPr bwMode="auto">
          <a:xfrm>
            <a:off x="5943600" y="1905000"/>
            <a:ext cx="457200" cy="565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100"/>
              <a:t>N</a:t>
            </a:r>
          </a:p>
        </p:txBody>
      </p:sp>
      <p:sp>
        <p:nvSpPr>
          <p:cNvPr id="244877" name="Text Box 141"/>
          <p:cNvSpPr txBox="1">
            <a:spLocks noChangeArrowheads="1"/>
          </p:cNvSpPr>
          <p:nvPr/>
        </p:nvSpPr>
        <p:spPr bwMode="auto">
          <a:xfrm>
            <a:off x="6400800" y="1905000"/>
            <a:ext cx="53340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H</a:t>
            </a:r>
          </a:p>
        </p:txBody>
      </p:sp>
      <p:sp>
        <p:nvSpPr>
          <p:cNvPr id="244878" name="Text Box 142"/>
          <p:cNvSpPr txBox="1">
            <a:spLocks noChangeArrowheads="1"/>
          </p:cNvSpPr>
          <p:nvPr/>
        </p:nvSpPr>
        <p:spPr bwMode="auto">
          <a:xfrm>
            <a:off x="6400800" y="2444750"/>
            <a:ext cx="609600" cy="56515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100"/>
              <a:t>N</a:t>
            </a:r>
          </a:p>
        </p:txBody>
      </p:sp>
      <p:sp>
        <p:nvSpPr>
          <p:cNvPr id="244879" name="Text Box 143"/>
          <p:cNvSpPr txBox="1">
            <a:spLocks noChangeArrowheads="1"/>
          </p:cNvSpPr>
          <p:nvPr/>
        </p:nvSpPr>
        <p:spPr bwMode="auto">
          <a:xfrm>
            <a:off x="6477000" y="3498850"/>
            <a:ext cx="5334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Ấ</a:t>
            </a:r>
          </a:p>
        </p:txBody>
      </p:sp>
      <p:sp>
        <p:nvSpPr>
          <p:cNvPr id="244880" name="Text Box 144"/>
          <p:cNvSpPr txBox="1">
            <a:spLocks noChangeArrowheads="1"/>
          </p:cNvSpPr>
          <p:nvPr/>
        </p:nvSpPr>
        <p:spPr bwMode="auto">
          <a:xfrm>
            <a:off x="6019800" y="3505200"/>
            <a:ext cx="4572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V</a:t>
            </a:r>
          </a:p>
        </p:txBody>
      </p:sp>
      <p:sp>
        <p:nvSpPr>
          <p:cNvPr id="244881" name="Text Box 145"/>
          <p:cNvSpPr txBox="1">
            <a:spLocks noChangeArrowheads="1"/>
          </p:cNvSpPr>
          <p:nvPr/>
        </p:nvSpPr>
        <p:spPr bwMode="auto">
          <a:xfrm>
            <a:off x="6934200" y="3505200"/>
            <a:ext cx="5334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P</a:t>
            </a:r>
          </a:p>
        </p:txBody>
      </p:sp>
      <p:sp>
        <p:nvSpPr>
          <p:cNvPr id="244882" name="Text Box 146"/>
          <p:cNvSpPr txBox="1">
            <a:spLocks noChangeArrowheads="1"/>
          </p:cNvSpPr>
          <p:nvPr/>
        </p:nvSpPr>
        <p:spPr bwMode="auto">
          <a:xfrm>
            <a:off x="5486400" y="3505200"/>
            <a:ext cx="5334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Ò</a:t>
            </a:r>
          </a:p>
        </p:txBody>
      </p:sp>
      <p:sp>
        <p:nvSpPr>
          <p:cNvPr id="244883" name="Text Box 147"/>
          <p:cNvSpPr txBox="1">
            <a:spLocks noChangeArrowheads="1"/>
          </p:cNvSpPr>
          <p:nvPr/>
        </p:nvSpPr>
        <p:spPr bwMode="auto">
          <a:xfrm>
            <a:off x="5486400" y="2971800"/>
            <a:ext cx="5334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G</a:t>
            </a:r>
          </a:p>
        </p:txBody>
      </p:sp>
      <p:sp>
        <p:nvSpPr>
          <p:cNvPr id="244884" name="Text Box 148"/>
          <p:cNvSpPr txBox="1">
            <a:spLocks noChangeArrowheads="1"/>
          </p:cNvSpPr>
          <p:nvPr/>
        </p:nvSpPr>
        <p:spPr bwMode="auto">
          <a:xfrm>
            <a:off x="4572000" y="2971800"/>
            <a:ext cx="4572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Ồ</a:t>
            </a:r>
          </a:p>
        </p:txBody>
      </p:sp>
      <p:sp>
        <p:nvSpPr>
          <p:cNvPr id="244885" name="Text Box 149"/>
          <p:cNvSpPr txBox="1">
            <a:spLocks noChangeArrowheads="1"/>
          </p:cNvSpPr>
          <p:nvPr/>
        </p:nvSpPr>
        <p:spPr bwMode="auto">
          <a:xfrm>
            <a:off x="4038600" y="2971800"/>
            <a:ext cx="5334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R</a:t>
            </a:r>
          </a:p>
        </p:txBody>
      </p:sp>
      <p:sp>
        <p:nvSpPr>
          <p:cNvPr id="244886" name="Text Box 150"/>
          <p:cNvSpPr txBox="1">
            <a:spLocks noChangeArrowheads="1"/>
          </p:cNvSpPr>
          <p:nvPr/>
        </p:nvSpPr>
        <p:spPr bwMode="auto">
          <a:xfrm>
            <a:off x="2584450" y="2971800"/>
            <a:ext cx="519113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N</a:t>
            </a:r>
          </a:p>
        </p:txBody>
      </p:sp>
      <p:sp>
        <p:nvSpPr>
          <p:cNvPr id="244887" name="Text Box 151"/>
          <p:cNvSpPr txBox="1">
            <a:spLocks noChangeArrowheads="1"/>
          </p:cNvSpPr>
          <p:nvPr/>
        </p:nvSpPr>
        <p:spPr bwMode="auto">
          <a:xfrm>
            <a:off x="3076575" y="2971800"/>
            <a:ext cx="50482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H</a:t>
            </a:r>
          </a:p>
        </p:txBody>
      </p:sp>
      <p:sp>
        <p:nvSpPr>
          <p:cNvPr id="244888" name="Text Box 152"/>
          <p:cNvSpPr txBox="1">
            <a:spLocks noChangeArrowheads="1"/>
          </p:cNvSpPr>
          <p:nvPr/>
        </p:nvSpPr>
        <p:spPr bwMode="auto">
          <a:xfrm>
            <a:off x="3581400" y="2971800"/>
            <a:ext cx="4572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À</a:t>
            </a:r>
          </a:p>
        </p:txBody>
      </p:sp>
      <p:sp>
        <p:nvSpPr>
          <p:cNvPr id="244889" name="Text Box 153"/>
          <p:cNvSpPr txBox="1">
            <a:spLocks noChangeArrowheads="1"/>
          </p:cNvSpPr>
          <p:nvPr/>
        </p:nvSpPr>
        <p:spPr bwMode="auto">
          <a:xfrm>
            <a:off x="5029200" y="2971800"/>
            <a:ext cx="4572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6600FF"/>
                </a:solidFill>
              </a:rPr>
              <a:t>N</a:t>
            </a:r>
          </a:p>
        </p:txBody>
      </p:sp>
      <p:sp>
        <p:nvSpPr>
          <p:cNvPr id="244890" name="Text Box 154"/>
          <p:cNvSpPr txBox="1">
            <a:spLocks noChangeArrowheads="1"/>
          </p:cNvSpPr>
          <p:nvPr/>
        </p:nvSpPr>
        <p:spPr bwMode="auto">
          <a:xfrm>
            <a:off x="4953000" y="3505200"/>
            <a:ext cx="5334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G</a:t>
            </a:r>
          </a:p>
        </p:txBody>
      </p:sp>
      <p:sp>
        <p:nvSpPr>
          <p:cNvPr id="244891" name="Text Box 155"/>
          <p:cNvSpPr txBox="1">
            <a:spLocks noChangeArrowheads="1"/>
          </p:cNvSpPr>
          <p:nvPr/>
        </p:nvSpPr>
        <p:spPr bwMode="auto">
          <a:xfrm>
            <a:off x="1143000" y="4114800"/>
            <a:ext cx="4572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H</a:t>
            </a:r>
          </a:p>
        </p:txBody>
      </p:sp>
      <p:sp>
        <p:nvSpPr>
          <p:cNvPr id="244892" name="Text Box 156"/>
          <p:cNvSpPr txBox="1">
            <a:spLocks noChangeArrowheads="1"/>
          </p:cNvSpPr>
          <p:nvPr/>
        </p:nvSpPr>
        <p:spPr bwMode="auto">
          <a:xfrm>
            <a:off x="5029200" y="4114800"/>
            <a:ext cx="4572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Ê</a:t>
            </a:r>
          </a:p>
        </p:txBody>
      </p:sp>
      <p:sp>
        <p:nvSpPr>
          <p:cNvPr id="244893" name="Text Box 157"/>
          <p:cNvSpPr txBox="1">
            <a:spLocks noChangeArrowheads="1"/>
          </p:cNvSpPr>
          <p:nvPr/>
        </p:nvSpPr>
        <p:spPr bwMode="auto">
          <a:xfrm>
            <a:off x="5486400" y="4114800"/>
            <a:ext cx="5334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N</a:t>
            </a:r>
          </a:p>
        </p:txBody>
      </p:sp>
      <p:sp>
        <p:nvSpPr>
          <p:cNvPr id="244894" name="Text Box 158"/>
          <p:cNvSpPr txBox="1">
            <a:spLocks noChangeArrowheads="1"/>
          </p:cNvSpPr>
          <p:nvPr/>
        </p:nvSpPr>
        <p:spPr bwMode="auto">
          <a:xfrm>
            <a:off x="3581400" y="4114800"/>
            <a:ext cx="5334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M</a:t>
            </a:r>
          </a:p>
        </p:txBody>
      </p:sp>
      <p:sp>
        <p:nvSpPr>
          <p:cNvPr id="244895" name="Text Box 159"/>
          <p:cNvSpPr txBox="1">
            <a:spLocks noChangeArrowheads="1"/>
          </p:cNvSpPr>
          <p:nvPr/>
        </p:nvSpPr>
        <p:spPr bwMode="auto">
          <a:xfrm>
            <a:off x="3124200" y="4114800"/>
            <a:ext cx="4572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Ầ</a:t>
            </a:r>
          </a:p>
        </p:txBody>
      </p:sp>
      <p:sp>
        <p:nvSpPr>
          <p:cNvPr id="244896" name="Text Box 160"/>
          <p:cNvSpPr txBox="1">
            <a:spLocks noChangeArrowheads="1"/>
          </p:cNvSpPr>
          <p:nvPr/>
        </p:nvSpPr>
        <p:spPr bwMode="auto">
          <a:xfrm>
            <a:off x="2590800" y="4114800"/>
            <a:ext cx="5334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44897" name="Text Box 161"/>
          <p:cNvSpPr txBox="1">
            <a:spLocks noChangeArrowheads="1"/>
          </p:cNvSpPr>
          <p:nvPr/>
        </p:nvSpPr>
        <p:spPr bwMode="auto">
          <a:xfrm>
            <a:off x="4114800" y="4114800"/>
            <a:ext cx="4572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V</a:t>
            </a:r>
          </a:p>
        </p:txBody>
      </p:sp>
      <p:sp>
        <p:nvSpPr>
          <p:cNvPr id="244898" name="Text Box 162"/>
          <p:cNvSpPr txBox="1">
            <a:spLocks noChangeArrowheads="1"/>
          </p:cNvSpPr>
          <p:nvPr/>
        </p:nvSpPr>
        <p:spPr bwMode="auto">
          <a:xfrm>
            <a:off x="4572000" y="4114800"/>
            <a:ext cx="457200" cy="579438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I</a:t>
            </a:r>
          </a:p>
        </p:txBody>
      </p:sp>
      <p:sp>
        <p:nvSpPr>
          <p:cNvPr id="244899" name="Oval 163"/>
          <p:cNvSpPr>
            <a:spLocks noChangeArrowheads="1"/>
          </p:cNvSpPr>
          <p:nvPr/>
        </p:nvSpPr>
        <p:spPr bwMode="auto">
          <a:xfrm>
            <a:off x="0" y="1425575"/>
            <a:ext cx="6096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44900" name="Text Box 164"/>
          <p:cNvSpPr txBox="1">
            <a:spLocks noChangeArrowheads="1"/>
          </p:cNvSpPr>
          <p:nvPr/>
        </p:nvSpPr>
        <p:spPr bwMode="auto">
          <a:xfrm>
            <a:off x="5334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/>
          </a:p>
        </p:txBody>
      </p:sp>
      <p:sp>
        <p:nvSpPr>
          <p:cNvPr id="244901" name="Oval 165"/>
          <p:cNvSpPr>
            <a:spLocks noChangeArrowheads="1"/>
          </p:cNvSpPr>
          <p:nvPr/>
        </p:nvSpPr>
        <p:spPr bwMode="auto">
          <a:xfrm>
            <a:off x="0" y="1931988"/>
            <a:ext cx="6858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/>
              <a:t>2</a:t>
            </a:r>
          </a:p>
        </p:txBody>
      </p:sp>
      <p:sp>
        <p:nvSpPr>
          <p:cNvPr id="244902" name="Oval 166"/>
          <p:cNvSpPr>
            <a:spLocks noChangeArrowheads="1"/>
          </p:cNvSpPr>
          <p:nvPr/>
        </p:nvSpPr>
        <p:spPr bwMode="auto">
          <a:xfrm>
            <a:off x="0" y="2520950"/>
            <a:ext cx="609600" cy="3810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/>
              <a:t>3</a:t>
            </a:r>
          </a:p>
        </p:txBody>
      </p:sp>
      <p:sp>
        <p:nvSpPr>
          <p:cNvPr id="244903" name="Oval 167"/>
          <p:cNvSpPr>
            <a:spLocks noChangeArrowheads="1"/>
          </p:cNvSpPr>
          <p:nvPr/>
        </p:nvSpPr>
        <p:spPr bwMode="auto">
          <a:xfrm>
            <a:off x="0" y="3124200"/>
            <a:ext cx="6858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244904" name="Oval 168"/>
          <p:cNvSpPr>
            <a:spLocks noChangeArrowheads="1"/>
          </p:cNvSpPr>
          <p:nvPr/>
        </p:nvSpPr>
        <p:spPr bwMode="auto">
          <a:xfrm>
            <a:off x="0" y="3657600"/>
            <a:ext cx="609600" cy="457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/>
              <a:t>5</a:t>
            </a:r>
          </a:p>
        </p:txBody>
      </p:sp>
      <p:sp>
        <p:nvSpPr>
          <p:cNvPr id="244905" name="Oval 169"/>
          <p:cNvSpPr>
            <a:spLocks noChangeArrowheads="1"/>
          </p:cNvSpPr>
          <p:nvPr/>
        </p:nvSpPr>
        <p:spPr bwMode="auto">
          <a:xfrm>
            <a:off x="0" y="4191000"/>
            <a:ext cx="609600" cy="457200"/>
          </a:xfrm>
          <a:prstGeom prst="ellipse">
            <a:avLst/>
          </a:prstGeom>
          <a:solidFill>
            <a:srgbClr val="ACFD6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D60093"/>
                </a:solidFill>
              </a:rPr>
              <a:t>6</a:t>
            </a:r>
          </a:p>
        </p:txBody>
      </p:sp>
      <p:sp>
        <p:nvSpPr>
          <p:cNvPr id="244906" name="AutoShape 17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52600" y="5943600"/>
            <a:ext cx="1219200" cy="560388"/>
          </a:xfrm>
          <a:prstGeom prst="star8">
            <a:avLst>
              <a:gd name="adj" fmla="val 38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/>
              <a:t>C</a:t>
            </a:r>
            <a:r>
              <a:rPr lang="en-US" sz="2000" b="1">
                <a:latin typeface="Verdana" pitchFamily="34" charset="0"/>
              </a:rPr>
              <a:t>âu 2</a:t>
            </a:r>
          </a:p>
        </p:txBody>
      </p:sp>
      <p:sp>
        <p:nvSpPr>
          <p:cNvPr id="244907" name="AutoShape 17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6600" y="5867400"/>
            <a:ext cx="1066800" cy="581025"/>
          </a:xfrm>
          <a:prstGeom prst="star8">
            <a:avLst>
              <a:gd name="adj" fmla="val 3825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/>
              <a:t>C</a:t>
            </a:r>
            <a:r>
              <a:rPr lang="en-US" sz="2000" b="1">
                <a:latin typeface="Verdana" pitchFamily="34" charset="0"/>
              </a:rPr>
              <a:t>âu 3</a:t>
            </a:r>
          </a:p>
        </p:txBody>
      </p:sp>
      <p:sp>
        <p:nvSpPr>
          <p:cNvPr id="244908" name="AutoShape 17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3000" y="5791200"/>
            <a:ext cx="1066800" cy="685800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0099"/>
                </a:solidFill>
              </a:rPr>
              <a:t>C</a:t>
            </a:r>
            <a:r>
              <a:rPr lang="en-US" sz="2000" b="1">
                <a:solidFill>
                  <a:srgbClr val="000099"/>
                </a:solidFill>
                <a:latin typeface="Verdana" pitchFamily="34" charset="0"/>
              </a:rPr>
              <a:t>âu 4</a:t>
            </a:r>
          </a:p>
        </p:txBody>
      </p:sp>
      <p:sp>
        <p:nvSpPr>
          <p:cNvPr id="244909" name="AutoShape 17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00800" y="5715000"/>
            <a:ext cx="1066800" cy="6858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/>
              <a:t>C</a:t>
            </a:r>
            <a:r>
              <a:rPr lang="en-US" sz="2000" b="1">
                <a:latin typeface="Verdana" pitchFamily="34" charset="0"/>
              </a:rPr>
              <a:t>âu 5</a:t>
            </a:r>
          </a:p>
        </p:txBody>
      </p:sp>
      <p:sp>
        <p:nvSpPr>
          <p:cNvPr id="244910" name="AutoShape 17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96200" y="5791200"/>
            <a:ext cx="1143000" cy="609600"/>
          </a:xfrm>
          <a:prstGeom prst="star8">
            <a:avLst>
              <a:gd name="adj" fmla="val 38250"/>
            </a:avLst>
          </a:prstGeom>
          <a:solidFill>
            <a:srgbClr val="ACFD6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D60093"/>
                </a:solidFill>
              </a:rPr>
              <a:t>C</a:t>
            </a:r>
            <a:r>
              <a:rPr lang="en-US" sz="2000" b="1">
                <a:solidFill>
                  <a:srgbClr val="D60093"/>
                </a:solidFill>
                <a:latin typeface="Verdana" pitchFamily="34" charset="0"/>
              </a:rPr>
              <a:t>âu 6</a:t>
            </a:r>
          </a:p>
        </p:txBody>
      </p:sp>
      <p:sp>
        <p:nvSpPr>
          <p:cNvPr id="244911" name="AutoShape 17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1143000" cy="6858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3300"/>
                </a:solidFill>
              </a:rPr>
              <a:t>C</a:t>
            </a:r>
            <a:r>
              <a:rPr lang="en-US" sz="2000" b="1">
                <a:solidFill>
                  <a:srgbClr val="FF3300"/>
                </a:solidFill>
                <a:latin typeface="Verdana" pitchFamily="34" charset="0"/>
              </a:rPr>
              <a:t>âu 1</a:t>
            </a:r>
          </a:p>
        </p:txBody>
      </p:sp>
      <p:sp>
        <p:nvSpPr>
          <p:cNvPr id="244912" name="Text Box 176"/>
          <p:cNvSpPr txBox="1">
            <a:spLocks noChangeArrowheads="1"/>
          </p:cNvSpPr>
          <p:nvPr/>
        </p:nvSpPr>
        <p:spPr bwMode="auto">
          <a:xfrm>
            <a:off x="6934200" y="1371600"/>
            <a:ext cx="5334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44913" name="Oval 177"/>
          <p:cNvSpPr>
            <a:spLocks noChangeArrowheads="1"/>
          </p:cNvSpPr>
          <p:nvPr/>
        </p:nvSpPr>
        <p:spPr bwMode="auto">
          <a:xfrm>
            <a:off x="5410200" y="5029200"/>
            <a:ext cx="762000" cy="4572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/>
              <a:t>7</a:t>
            </a:r>
          </a:p>
        </p:txBody>
      </p:sp>
      <p:sp>
        <p:nvSpPr>
          <p:cNvPr id="244914" name="Text Box 178"/>
          <p:cNvSpPr txBox="1">
            <a:spLocks noChangeArrowheads="1"/>
          </p:cNvSpPr>
          <p:nvPr/>
        </p:nvSpPr>
        <p:spPr bwMode="auto">
          <a:xfrm>
            <a:off x="5562600" y="1371600"/>
            <a:ext cx="457200" cy="528638"/>
          </a:xfrm>
          <a:prstGeom prst="rect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S</a:t>
            </a:r>
          </a:p>
        </p:txBody>
      </p:sp>
      <p:sp>
        <p:nvSpPr>
          <p:cNvPr id="244915" name="Text Box 179"/>
          <p:cNvSpPr txBox="1">
            <a:spLocks noChangeArrowheads="1"/>
          </p:cNvSpPr>
          <p:nvPr/>
        </p:nvSpPr>
        <p:spPr bwMode="auto">
          <a:xfrm>
            <a:off x="5562600" y="1905000"/>
            <a:ext cx="457200" cy="588963"/>
          </a:xfrm>
          <a:prstGeom prst="rect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À</a:t>
            </a:r>
          </a:p>
        </p:txBody>
      </p:sp>
      <p:sp>
        <p:nvSpPr>
          <p:cNvPr id="244916" name="Text Box 180"/>
          <p:cNvSpPr txBox="1">
            <a:spLocks noChangeArrowheads="1"/>
          </p:cNvSpPr>
          <p:nvPr/>
        </p:nvSpPr>
        <p:spPr bwMode="auto">
          <a:xfrm>
            <a:off x="5562600" y="2438400"/>
            <a:ext cx="457200" cy="588963"/>
          </a:xfrm>
          <a:prstGeom prst="rect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 I</a:t>
            </a:r>
          </a:p>
        </p:txBody>
      </p:sp>
      <p:sp>
        <p:nvSpPr>
          <p:cNvPr id="244917" name="Text Box 181"/>
          <p:cNvSpPr txBox="1">
            <a:spLocks noChangeArrowheads="1"/>
          </p:cNvSpPr>
          <p:nvPr/>
        </p:nvSpPr>
        <p:spPr bwMode="auto">
          <a:xfrm>
            <a:off x="5562600" y="2971800"/>
            <a:ext cx="457200" cy="528638"/>
          </a:xfrm>
          <a:prstGeom prst="rect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G</a:t>
            </a:r>
          </a:p>
        </p:txBody>
      </p:sp>
      <p:sp>
        <p:nvSpPr>
          <p:cNvPr id="244918" name="Text Box 182"/>
          <p:cNvSpPr txBox="1">
            <a:spLocks noChangeArrowheads="1"/>
          </p:cNvSpPr>
          <p:nvPr/>
        </p:nvSpPr>
        <p:spPr bwMode="auto">
          <a:xfrm>
            <a:off x="5562600" y="3505200"/>
            <a:ext cx="457200" cy="588963"/>
          </a:xfrm>
          <a:prstGeom prst="rect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Ò</a:t>
            </a:r>
          </a:p>
        </p:txBody>
      </p:sp>
      <p:sp>
        <p:nvSpPr>
          <p:cNvPr id="244919" name="Text Box 183"/>
          <p:cNvSpPr txBox="1">
            <a:spLocks noChangeArrowheads="1"/>
          </p:cNvSpPr>
          <p:nvPr/>
        </p:nvSpPr>
        <p:spPr bwMode="auto">
          <a:xfrm>
            <a:off x="5562600" y="4114800"/>
            <a:ext cx="457200" cy="588963"/>
          </a:xfrm>
          <a:prstGeom prst="rect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N</a:t>
            </a:r>
          </a:p>
        </p:txBody>
      </p:sp>
      <p:sp>
        <p:nvSpPr>
          <p:cNvPr id="244920" name="WordArt 18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3810000" cy="920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TRÒ CHƠI : Giải ô chữ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4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4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4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8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4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4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4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4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4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9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4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4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4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4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4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24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4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90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4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4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4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4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4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4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4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24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90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4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4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4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24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24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24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90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4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4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4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4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4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4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4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4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4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4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4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9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4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70" decel="100000"/>
                                        <p:tgtEl>
                                          <p:spTgt spid="244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decel="100000"/>
                                        <p:tgtEl>
                                          <p:spTgt spid="244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24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24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70" decel="100000"/>
                                        <p:tgtEl>
                                          <p:spTgt spid="244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770" decel="100000"/>
                                        <p:tgtEl>
                                          <p:spTgt spid="2449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5" dur="770" fill="hold"/>
                                        <p:tgtEl>
                                          <p:spTgt spid="24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24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70" decel="100000"/>
                                        <p:tgtEl>
                                          <p:spTgt spid="244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770" decel="100000"/>
                                        <p:tgtEl>
                                          <p:spTgt spid="244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4" dur="770" fill="hold"/>
                                        <p:tgtEl>
                                          <p:spTgt spid="24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6" dur="770" fill="hold"/>
                                        <p:tgtEl>
                                          <p:spTgt spid="24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70" decel="100000"/>
                                        <p:tgtEl>
                                          <p:spTgt spid="244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decel="100000"/>
                                        <p:tgtEl>
                                          <p:spTgt spid="2449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3" dur="770" fill="hold"/>
                                        <p:tgtEl>
                                          <p:spTgt spid="24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770" fill="hold"/>
                                        <p:tgtEl>
                                          <p:spTgt spid="24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70" decel="100000"/>
                                        <p:tgtEl>
                                          <p:spTgt spid="244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770" decel="100000"/>
                                        <p:tgtEl>
                                          <p:spTgt spid="244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2" dur="770" fill="hold"/>
                                        <p:tgtEl>
                                          <p:spTgt spid="24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4" dur="770" fill="hold"/>
                                        <p:tgtEl>
                                          <p:spTgt spid="24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70" decel="100000"/>
                                        <p:tgtEl>
                                          <p:spTgt spid="244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770" decel="100000"/>
                                        <p:tgtEl>
                                          <p:spTgt spid="2449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1" dur="770" fill="hold"/>
                                        <p:tgtEl>
                                          <p:spTgt spid="24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3" dur="770" fill="hold"/>
                                        <p:tgtEl>
                                          <p:spTgt spid="24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913"/>
                  </p:tgtEl>
                </p:cond>
              </p:nextCondLst>
            </p:seq>
          </p:childTnLst>
        </p:cTn>
      </p:par>
    </p:tnLst>
    <p:bldLst>
      <p:bldP spid="244854" grpId="0" animBg="1"/>
      <p:bldP spid="244855" grpId="0" animBg="1"/>
      <p:bldP spid="244856" grpId="0" animBg="1"/>
      <p:bldP spid="244857" grpId="0" animBg="1"/>
      <p:bldP spid="244858" grpId="0" animBg="1"/>
      <p:bldP spid="244859" grpId="0" animBg="1"/>
      <p:bldP spid="244860" grpId="0" animBg="1"/>
      <p:bldP spid="244861" grpId="0" animBg="1"/>
      <p:bldP spid="244862" grpId="0" animBg="1"/>
      <p:bldP spid="244863" grpId="0" animBg="1"/>
      <p:bldP spid="244864" grpId="0" animBg="1"/>
      <p:bldP spid="244865" grpId="0" animBg="1"/>
      <p:bldP spid="244866" grpId="0" animBg="1"/>
      <p:bldP spid="244867" grpId="0" animBg="1"/>
      <p:bldP spid="244868" grpId="0" animBg="1"/>
      <p:bldP spid="244869" grpId="0" animBg="1"/>
      <p:bldP spid="244870" grpId="0" animBg="1"/>
      <p:bldP spid="244871" grpId="0" animBg="1"/>
      <p:bldP spid="244872" grpId="0" animBg="1"/>
      <p:bldP spid="244873" grpId="0" animBg="1"/>
      <p:bldP spid="244874" grpId="0" animBg="1"/>
      <p:bldP spid="244875" grpId="0" animBg="1"/>
      <p:bldP spid="244876" grpId="0" animBg="1"/>
      <p:bldP spid="244877" grpId="0" animBg="1"/>
      <p:bldP spid="244878" grpId="0" animBg="1"/>
      <p:bldP spid="244879" grpId="0" animBg="1"/>
      <p:bldP spid="244880" grpId="0" animBg="1"/>
      <p:bldP spid="244881" grpId="0" animBg="1"/>
      <p:bldP spid="244882" grpId="0" animBg="1"/>
      <p:bldP spid="244883" grpId="0" animBg="1"/>
      <p:bldP spid="244884" grpId="0" animBg="1"/>
      <p:bldP spid="244885" grpId="0" animBg="1"/>
      <p:bldP spid="244886" grpId="0" animBg="1"/>
      <p:bldP spid="244887" grpId="0" animBg="1"/>
      <p:bldP spid="244888" grpId="0" animBg="1"/>
      <p:bldP spid="244889" grpId="0" animBg="1"/>
      <p:bldP spid="244890" grpId="0" animBg="1"/>
      <p:bldP spid="244891" grpId="0" animBg="1"/>
      <p:bldP spid="244892" grpId="0" animBg="1"/>
      <p:bldP spid="244893" grpId="0" animBg="1"/>
      <p:bldP spid="244894" grpId="0" animBg="1"/>
      <p:bldP spid="244895" grpId="0" animBg="1"/>
      <p:bldP spid="244896" grpId="0" animBg="1"/>
      <p:bldP spid="244897" grpId="0" animBg="1"/>
      <p:bldP spid="244898" grpId="0" animBg="1"/>
      <p:bldP spid="244912" grpId="0" animBg="1"/>
      <p:bldP spid="244914" grpId="0" animBg="1"/>
      <p:bldP spid="244915" grpId="0" animBg="1"/>
      <p:bldP spid="244916" grpId="0" animBg="1"/>
      <p:bldP spid="244917" grpId="0" animBg="1"/>
      <p:bldP spid="244918" grpId="0" animBg="1"/>
      <p:bldP spid="244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7" name="Group 3"/>
          <p:cNvGrpSpPr>
            <a:grpSpLocks/>
          </p:cNvGrpSpPr>
          <p:nvPr/>
        </p:nvGrpSpPr>
        <p:grpSpPr bwMode="auto">
          <a:xfrm>
            <a:off x="152400" y="2286000"/>
            <a:ext cx="5105400" cy="4941888"/>
            <a:chOff x="0" y="576"/>
            <a:chExt cx="2688" cy="3794"/>
          </a:xfrm>
        </p:grpSpPr>
        <p:pic>
          <p:nvPicPr>
            <p:cNvPr id="257028" name="Picture 4" descr="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76"/>
              <a:ext cx="2688" cy="350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257029" name="Text Box 5"/>
            <p:cNvSpPr txBox="1">
              <a:spLocks noChangeArrowheads="1"/>
            </p:cNvSpPr>
            <p:nvPr/>
          </p:nvSpPr>
          <p:spPr bwMode="auto">
            <a:xfrm>
              <a:off x="0" y="4088"/>
              <a:ext cx="259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>
                  <a:latin typeface=".VnTime" pitchFamily="34" charset="0"/>
                </a:rPr>
                <a:t>L­îc ®å Thµnh phè Hå ChÝ Minh</a:t>
              </a:r>
            </a:p>
          </p:txBody>
        </p:sp>
      </p:grp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5105400" y="2438400"/>
            <a:ext cx="3733800" cy="1600200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Từ thành phố có thể đi tới </a:t>
            </a:r>
          </a:p>
          <a:p>
            <a:pPr algn="ctr"/>
            <a:r>
              <a:rPr lang="en-US" sz="2000" b="1"/>
              <a:t>các tỉnh khác bằng những </a:t>
            </a:r>
          </a:p>
          <a:p>
            <a:pPr algn="ctr"/>
            <a:r>
              <a:rPr lang="en-US" sz="2000" b="1"/>
              <a:t>loại đường giao thông nào ?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276600" y="914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0000CC"/>
                </a:solidFill>
                <a:latin typeface="VNI-Present" pitchFamily="2" charset="0"/>
              </a:rPr>
              <a:t>Ñòa lí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1676400" y="1524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Thành phố Hồ Chí Minh</a:t>
            </a: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3505200" y="18288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 animBg="1"/>
      <p:bldP spid="257031" grpId="0"/>
      <p:bldP spid="2570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Group 2"/>
          <p:cNvGraphicFramePr>
            <a:graphicFrameLocks noGrp="1"/>
          </p:cNvGraphicFramePr>
          <p:nvPr/>
        </p:nvGraphicFramePr>
        <p:xfrm>
          <a:off x="2362200" y="5410200"/>
          <a:ext cx="4725988" cy="42672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  <a:gridCol w="473075"/>
                <a:gridCol w="471488"/>
                <a:gridCol w="473075"/>
                <a:gridCol w="473075"/>
                <a:gridCol w="473075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6553200" y="5410200"/>
            <a:ext cx="53975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45787" name="Text Box 27"/>
          <p:cNvSpPr txBox="1">
            <a:spLocks noChangeArrowheads="1"/>
          </p:cNvSpPr>
          <p:nvPr/>
        </p:nvSpPr>
        <p:spPr bwMode="auto">
          <a:xfrm>
            <a:off x="4267200" y="54102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Ơ</a:t>
            </a:r>
          </a:p>
        </p:txBody>
      </p:sp>
      <p:sp>
        <p:nvSpPr>
          <p:cNvPr id="245788" name="Text Box 28"/>
          <p:cNvSpPr txBox="1">
            <a:spLocks noChangeArrowheads="1"/>
          </p:cNvSpPr>
          <p:nvPr/>
        </p:nvSpPr>
        <p:spPr bwMode="auto">
          <a:xfrm>
            <a:off x="3810000" y="54102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3276600" y="5410200"/>
            <a:ext cx="5334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45790" name="Text Box 30"/>
          <p:cNvSpPr txBox="1">
            <a:spLocks noChangeArrowheads="1"/>
          </p:cNvSpPr>
          <p:nvPr/>
        </p:nvSpPr>
        <p:spPr bwMode="auto">
          <a:xfrm>
            <a:off x="2819400" y="54102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Â</a:t>
            </a:r>
          </a:p>
        </p:txBody>
      </p:sp>
      <p:sp>
        <p:nvSpPr>
          <p:cNvPr id="245791" name="Text Box 31"/>
          <p:cNvSpPr txBox="1">
            <a:spLocks noChangeArrowheads="1"/>
          </p:cNvSpPr>
          <p:nvPr/>
        </p:nvSpPr>
        <p:spPr bwMode="auto">
          <a:xfrm>
            <a:off x="2362200" y="54102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45792" name="Text Box 32"/>
          <p:cNvSpPr txBox="1">
            <a:spLocks noChangeArrowheads="1"/>
          </p:cNvSpPr>
          <p:nvPr/>
        </p:nvSpPr>
        <p:spPr bwMode="auto">
          <a:xfrm>
            <a:off x="4724400" y="54102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45793" name="Text Box 33"/>
          <p:cNvSpPr txBox="1">
            <a:spLocks noChangeArrowheads="1"/>
          </p:cNvSpPr>
          <p:nvPr/>
        </p:nvSpPr>
        <p:spPr bwMode="auto">
          <a:xfrm>
            <a:off x="6067425" y="5410200"/>
            <a:ext cx="485775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Ấ</a:t>
            </a:r>
          </a:p>
        </p:txBody>
      </p:sp>
      <p:sp>
        <p:nvSpPr>
          <p:cNvPr id="245794" name="Text Box 34"/>
          <p:cNvSpPr txBox="1">
            <a:spLocks noChangeArrowheads="1"/>
          </p:cNvSpPr>
          <p:nvPr/>
        </p:nvSpPr>
        <p:spPr bwMode="auto">
          <a:xfrm>
            <a:off x="3276600" y="16002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/>
          </a:p>
        </p:txBody>
      </p:sp>
      <p:sp>
        <p:nvSpPr>
          <p:cNvPr id="245795" name="Text Box 3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8153400" cy="17478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</a:rPr>
              <a:t>Hàng ngang thứ nhất gồm 10 chữ cái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/>
              <a:t>S</a:t>
            </a:r>
            <a:r>
              <a:rPr lang="en-US" sz="3200"/>
              <a:t>ân bay quốc tế tại thành phố Hồ Chí Minh là…</a:t>
            </a:r>
            <a:endParaRPr lang="en-US" sz="2800"/>
          </a:p>
        </p:txBody>
      </p:sp>
      <p:pic>
        <p:nvPicPr>
          <p:cNvPr id="245796" name="Picture 36" descr="maybay"/>
          <p:cNvPicPr>
            <a:picLocks noChangeAspect="1" noChangeArrowheads="1"/>
          </p:cNvPicPr>
          <p:nvPr/>
        </p:nvPicPr>
        <p:blipFill>
          <a:blip r:embed="rId5"/>
          <a:srcRect b="11905"/>
          <a:stretch>
            <a:fillRect/>
          </a:stretch>
        </p:blipFill>
        <p:spPr bwMode="auto">
          <a:xfrm>
            <a:off x="4648200" y="0"/>
            <a:ext cx="4495800" cy="2079625"/>
          </a:xfrm>
          <a:prstGeom prst="rect">
            <a:avLst/>
          </a:prstGeom>
          <a:noFill/>
        </p:spPr>
      </p:pic>
      <p:pic>
        <p:nvPicPr>
          <p:cNvPr id="245797" name="Picture 37" descr="avatar320552_10431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0" y="88900"/>
            <a:ext cx="1435100" cy="1435100"/>
          </a:xfrm>
          <a:prstGeom prst="rect">
            <a:avLst/>
          </a:prstGeom>
          <a:noFill/>
        </p:spPr>
      </p:pic>
      <p:grpSp>
        <p:nvGrpSpPr>
          <p:cNvPr id="245798" name="Group 38"/>
          <p:cNvGrpSpPr>
            <a:grpSpLocks/>
          </p:cNvGrpSpPr>
          <p:nvPr/>
        </p:nvGrpSpPr>
        <p:grpSpPr bwMode="auto">
          <a:xfrm>
            <a:off x="6781800" y="457200"/>
            <a:ext cx="1295400" cy="1096963"/>
            <a:chOff x="1824" y="2773"/>
            <a:chExt cx="816" cy="691"/>
          </a:xfrm>
        </p:grpSpPr>
        <p:pic>
          <p:nvPicPr>
            <p:cNvPr id="245799" name="Picture 39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5800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45801" name="Group 41"/>
          <p:cNvGrpSpPr>
            <a:grpSpLocks/>
          </p:cNvGrpSpPr>
          <p:nvPr/>
        </p:nvGrpSpPr>
        <p:grpSpPr bwMode="auto">
          <a:xfrm>
            <a:off x="6781800" y="533400"/>
            <a:ext cx="1295400" cy="1096963"/>
            <a:chOff x="1824" y="2773"/>
            <a:chExt cx="816" cy="691"/>
          </a:xfrm>
        </p:grpSpPr>
        <p:pic>
          <p:nvPicPr>
            <p:cNvPr id="245802" name="Picture 42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5803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45804" name="Group 44"/>
          <p:cNvGrpSpPr>
            <a:grpSpLocks/>
          </p:cNvGrpSpPr>
          <p:nvPr/>
        </p:nvGrpSpPr>
        <p:grpSpPr bwMode="auto">
          <a:xfrm>
            <a:off x="6781800" y="466725"/>
            <a:ext cx="1295400" cy="1096963"/>
            <a:chOff x="1824" y="2773"/>
            <a:chExt cx="816" cy="691"/>
          </a:xfrm>
        </p:grpSpPr>
        <p:pic>
          <p:nvPicPr>
            <p:cNvPr id="245805" name="Picture 45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5806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245807" name="Group 47"/>
          <p:cNvGrpSpPr>
            <a:grpSpLocks/>
          </p:cNvGrpSpPr>
          <p:nvPr/>
        </p:nvGrpSpPr>
        <p:grpSpPr bwMode="auto">
          <a:xfrm>
            <a:off x="6781800" y="533400"/>
            <a:ext cx="1295400" cy="1096963"/>
            <a:chOff x="1824" y="2773"/>
            <a:chExt cx="816" cy="691"/>
          </a:xfrm>
        </p:grpSpPr>
        <p:pic>
          <p:nvPicPr>
            <p:cNvPr id="245808" name="Picture 48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580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45810" name="Group 50"/>
          <p:cNvGrpSpPr>
            <a:grpSpLocks/>
          </p:cNvGrpSpPr>
          <p:nvPr/>
        </p:nvGrpSpPr>
        <p:grpSpPr bwMode="auto">
          <a:xfrm>
            <a:off x="6705600" y="457200"/>
            <a:ext cx="1295400" cy="1096963"/>
            <a:chOff x="1824" y="2773"/>
            <a:chExt cx="816" cy="691"/>
          </a:xfrm>
        </p:grpSpPr>
        <p:pic>
          <p:nvPicPr>
            <p:cNvPr id="245811" name="Picture 51" descr="MAGIC0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5812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245813" name="Picture 53" descr="ALARMCL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0"/>
            <a:ext cx="2133600" cy="1649413"/>
          </a:xfrm>
          <a:prstGeom prst="rect">
            <a:avLst/>
          </a:prstGeom>
          <a:noFill/>
        </p:spPr>
      </p:pic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5638800" y="5410200"/>
            <a:ext cx="4572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45815" name="Text Box 55"/>
          <p:cNvSpPr txBox="1">
            <a:spLocks noChangeArrowheads="1"/>
          </p:cNvSpPr>
          <p:nvPr/>
        </p:nvSpPr>
        <p:spPr bwMode="auto">
          <a:xfrm>
            <a:off x="5181600" y="5424488"/>
            <a:ext cx="457200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4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5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245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5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5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5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6" grpId="0" animBg="1"/>
      <p:bldP spid="245787" grpId="0" animBg="1"/>
      <p:bldP spid="245788" grpId="0" animBg="1"/>
      <p:bldP spid="245789" grpId="0" animBg="1"/>
      <p:bldP spid="245790" grpId="0" animBg="1"/>
      <p:bldP spid="245791" grpId="0" animBg="1"/>
      <p:bldP spid="245792" grpId="0" animBg="1"/>
      <p:bldP spid="245793" grpId="0" animBg="1"/>
      <p:bldP spid="245814" grpId="0" animBg="1"/>
      <p:bldP spid="2458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4419600" y="5867400"/>
            <a:ext cx="5334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À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2057400" y="5867400"/>
            <a:ext cx="5334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2557463" y="5867400"/>
            <a:ext cx="566737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Ế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505200" y="5867400"/>
            <a:ext cx="5334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T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048000" y="5867400"/>
            <a:ext cx="457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N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3976688" y="5867400"/>
            <a:ext cx="457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H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4919663" y="5867400"/>
            <a:ext cx="457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N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381625" y="5867400"/>
            <a:ext cx="4572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H</a:t>
            </a:r>
          </a:p>
        </p:txBody>
      </p:sp>
      <p:sp>
        <p:nvSpPr>
          <p:cNvPr id="246794" name="Text 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7924800" cy="20240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Hàng ngang thứ hai gồm 8 chữ cái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/>
              <a:t>Đây là chợ nằm ở trung tâm thành phố và cũng là biểu tượng về giao lưu thương mại từ xưa đến nay.</a:t>
            </a:r>
          </a:p>
        </p:txBody>
      </p:sp>
      <p:graphicFrame>
        <p:nvGraphicFramePr>
          <p:cNvPr id="246795" name="Group 11"/>
          <p:cNvGraphicFramePr>
            <a:graphicFrameLocks noGrp="1"/>
          </p:cNvGraphicFramePr>
          <p:nvPr/>
        </p:nvGraphicFramePr>
        <p:xfrm>
          <a:off x="2057400" y="5867400"/>
          <a:ext cx="3810000" cy="5334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815" name="Picture 31" descr="vn_ho_binhtay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0"/>
            <a:ext cx="54102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6816" name="Group 32"/>
          <p:cNvGrpSpPr>
            <a:grpSpLocks/>
          </p:cNvGrpSpPr>
          <p:nvPr/>
        </p:nvGrpSpPr>
        <p:grpSpPr bwMode="auto">
          <a:xfrm>
            <a:off x="6705600" y="457200"/>
            <a:ext cx="1295400" cy="1096963"/>
            <a:chOff x="1824" y="2773"/>
            <a:chExt cx="816" cy="691"/>
          </a:xfrm>
        </p:grpSpPr>
        <p:pic>
          <p:nvPicPr>
            <p:cNvPr id="246817" name="Picture 3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681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46819" name="Group 35"/>
          <p:cNvGrpSpPr>
            <a:grpSpLocks/>
          </p:cNvGrpSpPr>
          <p:nvPr/>
        </p:nvGrpSpPr>
        <p:grpSpPr bwMode="auto">
          <a:xfrm>
            <a:off x="6705600" y="457200"/>
            <a:ext cx="1295400" cy="1096963"/>
            <a:chOff x="1824" y="2773"/>
            <a:chExt cx="816" cy="691"/>
          </a:xfrm>
        </p:grpSpPr>
        <p:pic>
          <p:nvPicPr>
            <p:cNvPr id="246820" name="Picture 3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682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46822" name="Group 38"/>
          <p:cNvGrpSpPr>
            <a:grpSpLocks/>
          </p:cNvGrpSpPr>
          <p:nvPr/>
        </p:nvGrpSpPr>
        <p:grpSpPr bwMode="auto">
          <a:xfrm>
            <a:off x="6705600" y="457200"/>
            <a:ext cx="1295400" cy="1096963"/>
            <a:chOff x="1824" y="2773"/>
            <a:chExt cx="816" cy="691"/>
          </a:xfrm>
        </p:grpSpPr>
        <p:pic>
          <p:nvPicPr>
            <p:cNvPr id="246823" name="Picture 3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682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246825" name="Group 41"/>
          <p:cNvGrpSpPr>
            <a:grpSpLocks/>
          </p:cNvGrpSpPr>
          <p:nvPr/>
        </p:nvGrpSpPr>
        <p:grpSpPr bwMode="auto">
          <a:xfrm>
            <a:off x="6705600" y="457200"/>
            <a:ext cx="1295400" cy="1096963"/>
            <a:chOff x="1824" y="2773"/>
            <a:chExt cx="816" cy="691"/>
          </a:xfrm>
        </p:grpSpPr>
        <p:pic>
          <p:nvPicPr>
            <p:cNvPr id="246826" name="Picture 42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6827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46828" name="Group 44"/>
          <p:cNvGrpSpPr>
            <a:grpSpLocks/>
          </p:cNvGrpSpPr>
          <p:nvPr/>
        </p:nvGrpSpPr>
        <p:grpSpPr bwMode="auto">
          <a:xfrm>
            <a:off x="6705600" y="457200"/>
            <a:ext cx="1295400" cy="1096963"/>
            <a:chOff x="1824" y="2773"/>
            <a:chExt cx="816" cy="691"/>
          </a:xfrm>
        </p:grpSpPr>
        <p:pic>
          <p:nvPicPr>
            <p:cNvPr id="246829" name="Picture 45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683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246831" name="Picture 47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9363" y="0"/>
            <a:ext cx="2133600" cy="1649413"/>
          </a:xfrm>
          <a:prstGeom prst="rect">
            <a:avLst/>
          </a:prstGeom>
          <a:noFill/>
        </p:spPr>
      </p:pic>
      <p:pic>
        <p:nvPicPr>
          <p:cNvPr id="246832" name="Picture 48" descr="avatar320552_104315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46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6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6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6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6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46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7" grpId="0" animBg="1"/>
      <p:bldP spid="246788" grpId="0" animBg="1"/>
      <p:bldP spid="246789" grpId="0" animBg="1"/>
      <p:bldP spid="246790" grpId="0" animBg="1"/>
      <p:bldP spid="246791" grpId="0" animBg="1"/>
      <p:bldP spid="246792" grpId="0" animBg="1"/>
      <p:bldP spid="2467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0" name="Group 2"/>
          <p:cNvGraphicFramePr>
            <a:graphicFrameLocks noGrp="1"/>
          </p:cNvGraphicFramePr>
          <p:nvPr/>
        </p:nvGraphicFramePr>
        <p:xfrm>
          <a:off x="3200400" y="5791200"/>
          <a:ext cx="2895600" cy="426720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  <a:gridCol w="482600"/>
                <a:gridCol w="4318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5562600" y="5791200"/>
            <a:ext cx="5334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Ử</a:t>
            </a:r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5105400" y="5791200"/>
            <a:ext cx="4572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T</a:t>
            </a:r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4157663" y="5791200"/>
            <a:ext cx="566737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Ệ</a:t>
            </a:r>
          </a:p>
        </p:txBody>
      </p:sp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3657600" y="5791200"/>
            <a:ext cx="5334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 I</a:t>
            </a:r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3200400" y="5791200"/>
            <a:ext cx="4572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Đ</a:t>
            </a:r>
          </a:p>
        </p:txBody>
      </p:sp>
      <p:sp>
        <p:nvSpPr>
          <p:cNvPr id="247831" name="Text Box 23"/>
          <p:cNvSpPr txBox="1">
            <a:spLocks noChangeArrowheads="1"/>
          </p:cNvSpPr>
          <p:nvPr/>
        </p:nvSpPr>
        <p:spPr bwMode="auto">
          <a:xfrm>
            <a:off x="4648200" y="5791200"/>
            <a:ext cx="4572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N</a:t>
            </a:r>
          </a:p>
        </p:txBody>
      </p:sp>
      <p:sp>
        <p:nvSpPr>
          <p:cNvPr id="247832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895600"/>
            <a:ext cx="7620000" cy="160020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Hàng ngang thứ ba gồm 6 chữ cái: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/>
              <a:t>Đây là một ngành công nghiệp của thành phố chuyên sản xuất máy vi tính, ti vi,…</a:t>
            </a:r>
          </a:p>
        </p:txBody>
      </p:sp>
      <p:pic>
        <p:nvPicPr>
          <p:cNvPr id="247833" name="Picture 25" descr="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4953000" cy="2674938"/>
          </a:xfrm>
          <a:prstGeom prst="rect">
            <a:avLst/>
          </a:prstGeom>
          <a:noFill/>
        </p:spPr>
      </p:pic>
      <p:grpSp>
        <p:nvGrpSpPr>
          <p:cNvPr id="247834" name="Group 26"/>
          <p:cNvGrpSpPr>
            <a:grpSpLocks/>
          </p:cNvGrpSpPr>
          <p:nvPr/>
        </p:nvGrpSpPr>
        <p:grpSpPr bwMode="auto">
          <a:xfrm>
            <a:off x="5867400" y="685800"/>
            <a:ext cx="1295400" cy="1096963"/>
            <a:chOff x="1824" y="2773"/>
            <a:chExt cx="816" cy="691"/>
          </a:xfrm>
        </p:grpSpPr>
        <p:pic>
          <p:nvPicPr>
            <p:cNvPr id="247835" name="Picture 27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783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47837" name="Group 29"/>
          <p:cNvGrpSpPr>
            <a:grpSpLocks/>
          </p:cNvGrpSpPr>
          <p:nvPr/>
        </p:nvGrpSpPr>
        <p:grpSpPr bwMode="auto">
          <a:xfrm>
            <a:off x="5791200" y="685800"/>
            <a:ext cx="1295400" cy="1096963"/>
            <a:chOff x="1824" y="2773"/>
            <a:chExt cx="816" cy="691"/>
          </a:xfrm>
        </p:grpSpPr>
        <p:pic>
          <p:nvPicPr>
            <p:cNvPr id="247838" name="Picture 3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783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47840" name="Group 32"/>
          <p:cNvGrpSpPr>
            <a:grpSpLocks/>
          </p:cNvGrpSpPr>
          <p:nvPr/>
        </p:nvGrpSpPr>
        <p:grpSpPr bwMode="auto">
          <a:xfrm>
            <a:off x="5791200" y="685800"/>
            <a:ext cx="1295400" cy="1096963"/>
            <a:chOff x="1824" y="2773"/>
            <a:chExt cx="816" cy="691"/>
          </a:xfrm>
        </p:grpSpPr>
        <p:pic>
          <p:nvPicPr>
            <p:cNvPr id="247841" name="Picture 3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784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247843" name="Group 35"/>
          <p:cNvGrpSpPr>
            <a:grpSpLocks/>
          </p:cNvGrpSpPr>
          <p:nvPr/>
        </p:nvGrpSpPr>
        <p:grpSpPr bwMode="auto">
          <a:xfrm>
            <a:off x="5791200" y="685800"/>
            <a:ext cx="1295400" cy="1096963"/>
            <a:chOff x="1824" y="2773"/>
            <a:chExt cx="816" cy="691"/>
          </a:xfrm>
        </p:grpSpPr>
        <p:pic>
          <p:nvPicPr>
            <p:cNvPr id="247844" name="Picture 3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784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47846" name="Group 38"/>
          <p:cNvGrpSpPr>
            <a:grpSpLocks/>
          </p:cNvGrpSpPr>
          <p:nvPr/>
        </p:nvGrpSpPr>
        <p:grpSpPr bwMode="auto">
          <a:xfrm>
            <a:off x="5867400" y="685800"/>
            <a:ext cx="1295400" cy="1096963"/>
            <a:chOff x="1824" y="2773"/>
            <a:chExt cx="816" cy="691"/>
          </a:xfrm>
        </p:grpSpPr>
        <p:pic>
          <p:nvPicPr>
            <p:cNvPr id="247847" name="Picture 3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784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247849" name="Picture 41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4013" y="214313"/>
            <a:ext cx="2133600" cy="1649412"/>
          </a:xfrm>
          <a:prstGeom prst="rect">
            <a:avLst/>
          </a:prstGeom>
          <a:noFill/>
        </p:spPr>
      </p:pic>
      <p:pic>
        <p:nvPicPr>
          <p:cNvPr id="247850" name="Picture 42" descr="avatar320552_104315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28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47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7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7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7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7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4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6" grpId="0" animBg="1"/>
      <p:bldP spid="247827" grpId="0" animBg="1"/>
      <p:bldP spid="247828" grpId="0" animBg="1"/>
      <p:bldP spid="247829" grpId="0" animBg="1"/>
      <p:bldP spid="247830" grpId="0" animBg="1"/>
      <p:bldP spid="2478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4" name="Group 2"/>
          <p:cNvGraphicFramePr>
            <a:graphicFrameLocks noGrp="1"/>
          </p:cNvGraphicFramePr>
          <p:nvPr/>
        </p:nvGraphicFramePr>
        <p:xfrm>
          <a:off x="2743200" y="5638800"/>
          <a:ext cx="3352800" cy="457200"/>
        </p:xfrm>
        <a:graphic>
          <a:graphicData uri="http://schemas.openxmlformats.org/drawingml/2006/table">
            <a:tbl>
              <a:tblPr/>
              <a:tblGrid>
                <a:gridCol w="479425"/>
                <a:gridCol w="477838"/>
                <a:gridCol w="479425"/>
                <a:gridCol w="479425"/>
                <a:gridCol w="479425"/>
                <a:gridCol w="477837"/>
                <a:gridCol w="4794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5638800" y="5638800"/>
            <a:ext cx="519113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4710113" y="5665788"/>
            <a:ext cx="471487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Ồ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4233863" y="5665788"/>
            <a:ext cx="566737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>
            <a:off x="2728913" y="5665788"/>
            <a:ext cx="53340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3243263" y="5653088"/>
            <a:ext cx="566737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3719513" y="5661025"/>
            <a:ext cx="547687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À</a:t>
            </a: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5181600" y="5665788"/>
            <a:ext cx="53340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8859" name="Text Box 2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048000"/>
            <a:ext cx="8077200" cy="160020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663300"/>
                </a:solidFill>
              </a:rPr>
              <a:t>Hàng ngang thứ tư gồm 7 chữ cái: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/>
              <a:t>Tên bến cảng nơi Bác Hồ ra đi tìm đường cứu nước.</a:t>
            </a:r>
          </a:p>
        </p:txBody>
      </p:sp>
      <p:pic>
        <p:nvPicPr>
          <p:cNvPr id="248860" name="Picture 28" descr="TANCANG_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0"/>
            <a:ext cx="50292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8861" name="Group 29"/>
          <p:cNvGrpSpPr>
            <a:grpSpLocks/>
          </p:cNvGrpSpPr>
          <p:nvPr/>
        </p:nvGrpSpPr>
        <p:grpSpPr bwMode="auto">
          <a:xfrm>
            <a:off x="5791200" y="533400"/>
            <a:ext cx="1295400" cy="1096963"/>
            <a:chOff x="1824" y="2773"/>
            <a:chExt cx="816" cy="691"/>
          </a:xfrm>
        </p:grpSpPr>
        <p:pic>
          <p:nvPicPr>
            <p:cNvPr id="248862" name="Picture 30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88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48864" name="Group 32"/>
          <p:cNvGrpSpPr>
            <a:grpSpLocks/>
          </p:cNvGrpSpPr>
          <p:nvPr/>
        </p:nvGrpSpPr>
        <p:grpSpPr bwMode="auto">
          <a:xfrm>
            <a:off x="5791200" y="533400"/>
            <a:ext cx="1295400" cy="1096963"/>
            <a:chOff x="1824" y="2773"/>
            <a:chExt cx="816" cy="691"/>
          </a:xfrm>
        </p:grpSpPr>
        <p:pic>
          <p:nvPicPr>
            <p:cNvPr id="248865" name="Picture 33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886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48867" name="Group 35"/>
          <p:cNvGrpSpPr>
            <a:grpSpLocks/>
          </p:cNvGrpSpPr>
          <p:nvPr/>
        </p:nvGrpSpPr>
        <p:grpSpPr bwMode="auto">
          <a:xfrm>
            <a:off x="5791200" y="533400"/>
            <a:ext cx="1295400" cy="1096963"/>
            <a:chOff x="1824" y="2773"/>
            <a:chExt cx="816" cy="691"/>
          </a:xfrm>
        </p:grpSpPr>
        <p:pic>
          <p:nvPicPr>
            <p:cNvPr id="248868" name="Picture 36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886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248870" name="Group 38"/>
          <p:cNvGrpSpPr>
            <a:grpSpLocks/>
          </p:cNvGrpSpPr>
          <p:nvPr/>
        </p:nvGrpSpPr>
        <p:grpSpPr bwMode="auto">
          <a:xfrm>
            <a:off x="5791200" y="533400"/>
            <a:ext cx="1295400" cy="1096963"/>
            <a:chOff x="1824" y="2773"/>
            <a:chExt cx="816" cy="691"/>
          </a:xfrm>
        </p:grpSpPr>
        <p:pic>
          <p:nvPicPr>
            <p:cNvPr id="248871" name="Picture 39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887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48873" name="Group 41"/>
          <p:cNvGrpSpPr>
            <a:grpSpLocks/>
          </p:cNvGrpSpPr>
          <p:nvPr/>
        </p:nvGrpSpPr>
        <p:grpSpPr bwMode="auto">
          <a:xfrm>
            <a:off x="5791200" y="533400"/>
            <a:ext cx="1295400" cy="1096963"/>
            <a:chOff x="1824" y="2773"/>
            <a:chExt cx="816" cy="691"/>
          </a:xfrm>
        </p:grpSpPr>
        <p:pic>
          <p:nvPicPr>
            <p:cNvPr id="248874" name="Picture 42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887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248876" name="Picture 44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71438"/>
            <a:ext cx="2133600" cy="1649412"/>
          </a:xfrm>
          <a:prstGeom prst="rect">
            <a:avLst/>
          </a:prstGeom>
          <a:noFill/>
        </p:spPr>
      </p:pic>
      <p:pic>
        <p:nvPicPr>
          <p:cNvPr id="248877" name="Picture 45" descr="avatar320552_104315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48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8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8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8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8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48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2" grpId="0" animBg="1"/>
      <p:bldP spid="248853" grpId="0" animBg="1"/>
      <p:bldP spid="248854" grpId="0" animBg="1"/>
      <p:bldP spid="248855" grpId="0" animBg="1"/>
      <p:bldP spid="248856" grpId="0" animBg="1"/>
      <p:bldP spid="248857" grpId="0" animBg="1"/>
      <p:bldP spid="2488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8" name="Group 2"/>
          <p:cNvGraphicFramePr>
            <a:graphicFrameLocks noGrp="1"/>
          </p:cNvGraphicFramePr>
          <p:nvPr/>
        </p:nvGraphicFramePr>
        <p:xfrm>
          <a:off x="3124200" y="5943600"/>
          <a:ext cx="2438400" cy="508000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8736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4614863" y="5943600"/>
            <a:ext cx="457200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Ấ</a:t>
            </a: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4114800" y="5943600"/>
            <a:ext cx="533400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V</a:t>
            </a:r>
          </a:p>
        </p:txBody>
      </p:sp>
      <p:sp>
        <p:nvSpPr>
          <p:cNvPr id="249874" name="Text Box 18"/>
          <p:cNvSpPr txBox="1">
            <a:spLocks noChangeArrowheads="1"/>
          </p:cNvSpPr>
          <p:nvPr/>
        </p:nvSpPr>
        <p:spPr bwMode="auto">
          <a:xfrm>
            <a:off x="5029200" y="5943600"/>
            <a:ext cx="533400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P</a:t>
            </a:r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3624263" y="5943600"/>
            <a:ext cx="566737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Ò</a:t>
            </a:r>
          </a:p>
        </p:txBody>
      </p:sp>
      <p:sp>
        <p:nvSpPr>
          <p:cNvPr id="249876" name="Text Box 20"/>
          <p:cNvSpPr txBox="1">
            <a:spLocks noChangeArrowheads="1"/>
          </p:cNvSpPr>
          <p:nvPr/>
        </p:nvSpPr>
        <p:spPr bwMode="auto">
          <a:xfrm>
            <a:off x="3124200" y="5943600"/>
            <a:ext cx="533400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G</a:t>
            </a:r>
          </a:p>
        </p:txBody>
      </p:sp>
      <p:sp>
        <p:nvSpPr>
          <p:cNvPr id="249877" name="Text Box 2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7620000" cy="15970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Hàng ngang thứ năm gồm 5 chữ cái: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/>
              <a:t>Đây là một quận thuộc thành phố Hồ Chí Minh trước đây nổi tiếng với làng nghề trồng hoa</a:t>
            </a:r>
          </a:p>
        </p:txBody>
      </p:sp>
      <p:grpSp>
        <p:nvGrpSpPr>
          <p:cNvPr id="249878" name="Group 22"/>
          <p:cNvGrpSpPr>
            <a:grpSpLocks/>
          </p:cNvGrpSpPr>
          <p:nvPr/>
        </p:nvGrpSpPr>
        <p:grpSpPr bwMode="auto">
          <a:xfrm>
            <a:off x="6553200" y="381000"/>
            <a:ext cx="1295400" cy="1096963"/>
            <a:chOff x="1824" y="2773"/>
            <a:chExt cx="816" cy="691"/>
          </a:xfrm>
        </p:grpSpPr>
        <p:pic>
          <p:nvPicPr>
            <p:cNvPr id="249879" name="Picture 23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988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49881" name="Group 25"/>
          <p:cNvGrpSpPr>
            <a:grpSpLocks/>
          </p:cNvGrpSpPr>
          <p:nvPr/>
        </p:nvGrpSpPr>
        <p:grpSpPr bwMode="auto">
          <a:xfrm>
            <a:off x="6629400" y="381000"/>
            <a:ext cx="1295400" cy="1096963"/>
            <a:chOff x="1824" y="2773"/>
            <a:chExt cx="816" cy="691"/>
          </a:xfrm>
        </p:grpSpPr>
        <p:pic>
          <p:nvPicPr>
            <p:cNvPr id="249882" name="Picture 26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988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49884" name="Group 28"/>
          <p:cNvGrpSpPr>
            <a:grpSpLocks/>
          </p:cNvGrpSpPr>
          <p:nvPr/>
        </p:nvGrpSpPr>
        <p:grpSpPr bwMode="auto">
          <a:xfrm>
            <a:off x="6629400" y="381000"/>
            <a:ext cx="1295400" cy="1096963"/>
            <a:chOff x="1824" y="2773"/>
            <a:chExt cx="816" cy="691"/>
          </a:xfrm>
        </p:grpSpPr>
        <p:pic>
          <p:nvPicPr>
            <p:cNvPr id="249885" name="Picture 29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988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249887" name="Group 31"/>
          <p:cNvGrpSpPr>
            <a:grpSpLocks/>
          </p:cNvGrpSpPr>
          <p:nvPr/>
        </p:nvGrpSpPr>
        <p:grpSpPr bwMode="auto">
          <a:xfrm>
            <a:off x="6553200" y="381000"/>
            <a:ext cx="1295400" cy="1096963"/>
            <a:chOff x="1824" y="2773"/>
            <a:chExt cx="816" cy="691"/>
          </a:xfrm>
        </p:grpSpPr>
        <p:pic>
          <p:nvPicPr>
            <p:cNvPr id="249888" name="Picture 32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988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49890" name="Group 34"/>
          <p:cNvGrpSpPr>
            <a:grpSpLocks/>
          </p:cNvGrpSpPr>
          <p:nvPr/>
        </p:nvGrpSpPr>
        <p:grpSpPr bwMode="auto">
          <a:xfrm>
            <a:off x="6553200" y="381000"/>
            <a:ext cx="1295400" cy="1096963"/>
            <a:chOff x="1824" y="2773"/>
            <a:chExt cx="816" cy="691"/>
          </a:xfrm>
        </p:grpSpPr>
        <p:pic>
          <p:nvPicPr>
            <p:cNvPr id="249891" name="Picture 35" descr="MAGIC0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4989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249893" name="Picture 37" descr="ALARMCL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0"/>
            <a:ext cx="2133600" cy="1649413"/>
          </a:xfrm>
          <a:prstGeom prst="rect">
            <a:avLst/>
          </a:prstGeom>
          <a:noFill/>
        </p:spPr>
      </p:pic>
      <p:pic>
        <p:nvPicPr>
          <p:cNvPr id="249894" name="Picture 38" descr="avatar320552_104315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3335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9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9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9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9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2" grpId="0" animBg="1"/>
      <p:bldP spid="249873" grpId="0" animBg="1"/>
      <p:bldP spid="249874" grpId="0" animBg="1"/>
      <p:bldP spid="249875" grpId="0" animBg="1"/>
      <p:bldP spid="24987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882" name="Group 2"/>
          <p:cNvGraphicFramePr>
            <a:graphicFrameLocks noGrp="1"/>
          </p:cNvGraphicFramePr>
          <p:nvPr/>
        </p:nvGraphicFramePr>
        <p:xfrm>
          <a:off x="2128838" y="5153025"/>
          <a:ext cx="5334000" cy="508000"/>
        </p:xfrm>
        <a:graphic>
          <a:graphicData uri="http://schemas.openxmlformats.org/drawingml/2006/table">
            <a:tbl>
              <a:tblPr/>
              <a:tblGrid>
                <a:gridCol w="484187"/>
                <a:gridCol w="485775"/>
                <a:gridCol w="484188"/>
                <a:gridCol w="484187"/>
                <a:gridCol w="487363"/>
                <a:gridCol w="485775"/>
                <a:gridCol w="484187"/>
                <a:gridCol w="484188"/>
                <a:gridCol w="484187"/>
                <a:gridCol w="485775"/>
                <a:gridCol w="48418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08" name="Text Box 28"/>
          <p:cNvSpPr txBox="1">
            <a:spLocks noChangeArrowheads="1"/>
          </p:cNvSpPr>
          <p:nvPr/>
        </p:nvSpPr>
        <p:spPr bwMode="auto">
          <a:xfrm>
            <a:off x="3576638" y="5153025"/>
            <a:ext cx="538162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O</a:t>
            </a:r>
          </a:p>
        </p:txBody>
      </p:sp>
      <p:sp>
        <p:nvSpPr>
          <p:cNvPr id="250909" name="Text Box 29"/>
          <p:cNvSpPr txBox="1">
            <a:spLocks noChangeArrowheads="1"/>
          </p:cNvSpPr>
          <p:nvPr/>
        </p:nvSpPr>
        <p:spPr bwMode="auto">
          <a:xfrm>
            <a:off x="3048000" y="5153025"/>
            <a:ext cx="528638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Ả</a:t>
            </a:r>
          </a:p>
        </p:txBody>
      </p:sp>
      <p:sp>
        <p:nvSpPr>
          <p:cNvPr id="250910" name="Text Box 30"/>
          <p:cNvSpPr txBox="1">
            <a:spLocks noChangeArrowheads="1"/>
          </p:cNvSpPr>
          <p:nvPr/>
        </p:nvSpPr>
        <p:spPr bwMode="auto">
          <a:xfrm>
            <a:off x="2128838" y="5153025"/>
            <a:ext cx="457200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T</a:t>
            </a:r>
          </a:p>
        </p:txBody>
      </p:sp>
      <p:sp>
        <p:nvSpPr>
          <p:cNvPr id="250911" name="Text Box 31"/>
          <p:cNvSpPr txBox="1">
            <a:spLocks noChangeArrowheads="1"/>
          </p:cNvSpPr>
          <p:nvPr/>
        </p:nvSpPr>
        <p:spPr bwMode="auto">
          <a:xfrm>
            <a:off x="2582863" y="5153025"/>
            <a:ext cx="541337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H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6400800" y="5153025"/>
            <a:ext cx="604838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Ê</a:t>
            </a:r>
          </a:p>
        </p:txBody>
      </p:sp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7005638" y="5153025"/>
            <a:ext cx="457200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N</a:t>
            </a:r>
          </a:p>
        </p:txBody>
      </p:sp>
      <p:sp>
        <p:nvSpPr>
          <p:cNvPr id="250914" name="Text Box 34"/>
          <p:cNvSpPr txBox="1">
            <a:spLocks noChangeArrowheads="1"/>
          </p:cNvSpPr>
          <p:nvPr/>
        </p:nvSpPr>
        <p:spPr bwMode="auto">
          <a:xfrm>
            <a:off x="5024438" y="5153025"/>
            <a:ext cx="538162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M</a:t>
            </a:r>
          </a:p>
        </p:txBody>
      </p:sp>
      <p:sp>
        <p:nvSpPr>
          <p:cNvPr id="250915" name="Text Box 35"/>
          <p:cNvSpPr txBox="1">
            <a:spLocks noChangeArrowheads="1"/>
          </p:cNvSpPr>
          <p:nvPr/>
        </p:nvSpPr>
        <p:spPr bwMode="auto">
          <a:xfrm>
            <a:off x="4567238" y="5153025"/>
            <a:ext cx="457200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Ầ</a:t>
            </a:r>
          </a:p>
        </p:txBody>
      </p:sp>
      <p:sp>
        <p:nvSpPr>
          <p:cNvPr id="250916" name="Text Box 36"/>
          <p:cNvSpPr txBox="1">
            <a:spLocks noChangeArrowheads="1"/>
          </p:cNvSpPr>
          <p:nvPr/>
        </p:nvSpPr>
        <p:spPr bwMode="auto">
          <a:xfrm>
            <a:off x="4076700" y="5153025"/>
            <a:ext cx="571500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50917" name="Text Box 37"/>
          <p:cNvSpPr txBox="1">
            <a:spLocks noChangeArrowheads="1"/>
          </p:cNvSpPr>
          <p:nvPr/>
        </p:nvSpPr>
        <p:spPr bwMode="auto">
          <a:xfrm>
            <a:off x="5562600" y="5153025"/>
            <a:ext cx="533400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V</a:t>
            </a:r>
          </a:p>
        </p:txBody>
      </p:sp>
      <p:sp>
        <p:nvSpPr>
          <p:cNvPr id="250918" name="Text Box 38"/>
          <p:cNvSpPr txBox="1">
            <a:spLocks noChangeArrowheads="1"/>
          </p:cNvSpPr>
          <p:nvPr/>
        </p:nvSpPr>
        <p:spPr bwMode="auto">
          <a:xfrm>
            <a:off x="5943600" y="5153025"/>
            <a:ext cx="528638" cy="519113"/>
          </a:xfrm>
          <a:prstGeom prst="rect">
            <a:avLst/>
          </a:prstGeom>
          <a:solidFill>
            <a:srgbClr val="ACFD6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 I</a:t>
            </a:r>
          </a:p>
        </p:txBody>
      </p:sp>
      <p:sp>
        <p:nvSpPr>
          <p:cNvPr id="250919" name="Text Box 3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7620000" cy="16160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Hàng ngang thứ sáu gồm 11 chữ cái: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/>
              <a:t>Một khu vui chơi ở thành phố Hồ Chí Minh, nơi này còn được gọi là “sở thú”.</a:t>
            </a:r>
          </a:p>
        </p:txBody>
      </p:sp>
      <p:pic>
        <p:nvPicPr>
          <p:cNvPr id="250920" name="Picture 40" descr="dam_sen1--3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4343400" cy="2743200"/>
          </a:xfrm>
          <a:prstGeom prst="rect">
            <a:avLst/>
          </a:prstGeom>
          <a:noFill/>
        </p:spPr>
      </p:pic>
      <p:grpSp>
        <p:nvGrpSpPr>
          <p:cNvPr id="250921" name="Group 41"/>
          <p:cNvGrpSpPr>
            <a:grpSpLocks/>
          </p:cNvGrpSpPr>
          <p:nvPr/>
        </p:nvGrpSpPr>
        <p:grpSpPr bwMode="auto">
          <a:xfrm>
            <a:off x="5715000" y="762000"/>
            <a:ext cx="1295400" cy="1096963"/>
            <a:chOff x="1824" y="2773"/>
            <a:chExt cx="816" cy="691"/>
          </a:xfrm>
        </p:grpSpPr>
        <p:pic>
          <p:nvPicPr>
            <p:cNvPr id="250922" name="Picture 42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50923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50924" name="Group 44"/>
          <p:cNvGrpSpPr>
            <a:grpSpLocks/>
          </p:cNvGrpSpPr>
          <p:nvPr/>
        </p:nvGrpSpPr>
        <p:grpSpPr bwMode="auto">
          <a:xfrm>
            <a:off x="5715000" y="762000"/>
            <a:ext cx="1295400" cy="1096963"/>
            <a:chOff x="1824" y="2773"/>
            <a:chExt cx="816" cy="691"/>
          </a:xfrm>
        </p:grpSpPr>
        <p:pic>
          <p:nvPicPr>
            <p:cNvPr id="250925" name="Picture 45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50926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50927" name="Group 47"/>
          <p:cNvGrpSpPr>
            <a:grpSpLocks/>
          </p:cNvGrpSpPr>
          <p:nvPr/>
        </p:nvGrpSpPr>
        <p:grpSpPr bwMode="auto">
          <a:xfrm>
            <a:off x="5791200" y="762000"/>
            <a:ext cx="1295400" cy="1096963"/>
            <a:chOff x="1824" y="2773"/>
            <a:chExt cx="816" cy="691"/>
          </a:xfrm>
        </p:grpSpPr>
        <p:pic>
          <p:nvPicPr>
            <p:cNvPr id="250928" name="Picture 48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5092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250930" name="Group 50"/>
          <p:cNvGrpSpPr>
            <a:grpSpLocks/>
          </p:cNvGrpSpPr>
          <p:nvPr/>
        </p:nvGrpSpPr>
        <p:grpSpPr bwMode="auto">
          <a:xfrm>
            <a:off x="5791200" y="762000"/>
            <a:ext cx="1295400" cy="1096963"/>
            <a:chOff x="1824" y="2773"/>
            <a:chExt cx="816" cy="691"/>
          </a:xfrm>
        </p:grpSpPr>
        <p:pic>
          <p:nvPicPr>
            <p:cNvPr id="250931" name="Picture 51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50932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50933" name="Group 53"/>
          <p:cNvGrpSpPr>
            <a:grpSpLocks/>
          </p:cNvGrpSpPr>
          <p:nvPr/>
        </p:nvGrpSpPr>
        <p:grpSpPr bwMode="auto">
          <a:xfrm>
            <a:off x="5791200" y="838200"/>
            <a:ext cx="1295400" cy="1096963"/>
            <a:chOff x="1824" y="2773"/>
            <a:chExt cx="816" cy="691"/>
          </a:xfrm>
        </p:grpSpPr>
        <p:pic>
          <p:nvPicPr>
            <p:cNvPr id="250934" name="Picture 54" descr="MAGIC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773"/>
              <a:ext cx="816" cy="691"/>
            </a:xfrm>
            <a:prstGeom prst="rect">
              <a:avLst/>
            </a:prstGeom>
            <a:noFill/>
          </p:spPr>
        </p:pic>
        <p:sp>
          <p:nvSpPr>
            <p:cNvPr id="250935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968" y="2964"/>
              <a:ext cx="5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pic>
        <p:nvPicPr>
          <p:cNvPr id="250936" name="Picture 56" descr="ALARMC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04800"/>
            <a:ext cx="2133600" cy="1649413"/>
          </a:xfrm>
          <a:prstGeom prst="rect">
            <a:avLst/>
          </a:prstGeom>
          <a:noFill/>
        </p:spPr>
      </p:pic>
      <p:pic>
        <p:nvPicPr>
          <p:cNvPr id="250937" name="Picture 57" descr="avatar320552_104315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86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50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50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50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50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50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5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5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8" grpId="0" animBg="1"/>
      <p:bldP spid="250909" grpId="0" animBg="1"/>
      <p:bldP spid="250910" grpId="0" animBg="1"/>
      <p:bldP spid="250911" grpId="0" animBg="1"/>
      <p:bldP spid="250912" grpId="0" animBg="1"/>
      <p:bldP spid="250913" grpId="0" animBg="1"/>
      <p:bldP spid="250914" grpId="0" animBg="1"/>
      <p:bldP spid="250915" grpId="0" animBg="1"/>
      <p:bldP spid="250916" grpId="0" animBg="1"/>
      <p:bldP spid="250917" grpId="0" animBg="1"/>
      <p:bldP spid="2509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87" y="2180054"/>
            <a:ext cx="78486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Taïm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bieät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quí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thaày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coâ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Thufap1" pitchFamily="2" charset="0"/>
            </a:endParaRPr>
          </a:p>
          <a:p>
            <a:pPr algn="ctr">
              <a:defRPr/>
            </a:pP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vaø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caùc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em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!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0" y="152400"/>
            <a:ext cx="8991600" cy="1058863"/>
            <a:chOff x="0" y="152400"/>
            <a:chExt cx="8991600" cy="1058091"/>
          </a:xfrm>
        </p:grpSpPr>
        <p:pic>
          <p:nvPicPr>
            <p:cNvPr id="5634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1" name="Picture 10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24" name="Group 25"/>
          <p:cNvGrpSpPr>
            <a:grpSpLocks/>
          </p:cNvGrpSpPr>
          <p:nvPr/>
        </p:nvGrpSpPr>
        <p:grpSpPr bwMode="auto">
          <a:xfrm>
            <a:off x="0" y="5799138"/>
            <a:ext cx="8991600" cy="1058862"/>
            <a:chOff x="0" y="152400"/>
            <a:chExt cx="8991600" cy="1058091"/>
          </a:xfrm>
        </p:grpSpPr>
        <p:pic>
          <p:nvPicPr>
            <p:cNvPr id="5632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66" name="Endless lo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88" fill="hold"/>
                                        <p:tgtEl>
                                          <p:spTgt spid="56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59075" name="Group 17"/>
          <p:cNvGrpSpPr>
            <a:grpSpLocks/>
          </p:cNvGrpSpPr>
          <p:nvPr/>
        </p:nvGrpSpPr>
        <p:grpSpPr bwMode="auto">
          <a:xfrm rot="10800000" flipH="1">
            <a:off x="5562600" y="0"/>
            <a:ext cx="3581400" cy="4191000"/>
            <a:chOff x="3429000" y="685800"/>
            <a:chExt cx="5715000" cy="6248400"/>
          </a:xfrm>
        </p:grpSpPr>
        <p:pic>
          <p:nvPicPr>
            <p:cNvPr id="259076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34400" y="6858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077" name="Picture 13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34400" y="3581400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078" name="Picture 20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7381875" y="5172075"/>
              <a:ext cx="6096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079" name="Picture 21" descr="C:\Documents and Settings\culi\My Documents\My Pictures\flower1c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543425" y="5133975"/>
              <a:ext cx="6858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9080" name="Group 8"/>
          <p:cNvGrpSpPr>
            <a:grpSpLocks/>
          </p:cNvGrpSpPr>
          <p:nvPr/>
        </p:nvGrpSpPr>
        <p:grpSpPr bwMode="auto">
          <a:xfrm>
            <a:off x="0" y="914400"/>
            <a:ext cx="5410200" cy="5943600"/>
            <a:chOff x="192" y="598"/>
            <a:chExt cx="3504" cy="3722"/>
          </a:xfrm>
        </p:grpSpPr>
        <p:sp>
          <p:nvSpPr>
            <p:cNvPr id="259081" name="Rectangle 9"/>
            <p:cNvSpPr>
              <a:spLocks noChangeArrowheads="1"/>
            </p:cNvSpPr>
            <p:nvPr/>
          </p:nvSpPr>
          <p:spPr bwMode="auto">
            <a:xfrm>
              <a:off x="192" y="603"/>
              <a:ext cx="3504" cy="37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9082" name="Picture 10" descr="vietnam_admin92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598"/>
              <a:ext cx="3504" cy="35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59083" name="AutoShape 11"/>
          <p:cNvSpPr>
            <a:spLocks noChangeArrowheads="1"/>
          </p:cNvSpPr>
          <p:nvPr/>
        </p:nvSpPr>
        <p:spPr bwMode="auto">
          <a:xfrm>
            <a:off x="2667000" y="1905000"/>
            <a:ext cx="161925" cy="101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5181600" y="2133600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/>
              <a:t>   Chỉ trên bản đồ vị trí thành phố </a:t>
            </a:r>
          </a:p>
          <a:p>
            <a:pPr marL="342900" indent="-342900"/>
            <a:r>
              <a:rPr lang="en-US"/>
              <a:t>Hồ Chí Minh và cho biêt thành phố </a:t>
            </a:r>
          </a:p>
          <a:p>
            <a:pPr marL="342900" indent="-342900"/>
            <a:r>
              <a:rPr lang="en-US"/>
              <a:t>Hồ Chí Minh nằm ở vị trí nào của</a:t>
            </a:r>
          </a:p>
          <a:p>
            <a:pPr marL="342900" indent="-342900"/>
            <a:r>
              <a:rPr lang="en-US"/>
              <a:t>nước ta ?</a:t>
            </a:r>
          </a:p>
        </p:txBody>
      </p:sp>
      <p:pic>
        <p:nvPicPr>
          <p:cNvPr id="259087" name="Picture 15" descr="Picture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00600"/>
            <a:ext cx="1630363" cy="1698625"/>
          </a:xfrm>
          <a:prstGeom prst="rect">
            <a:avLst/>
          </a:prstGeom>
          <a:noFill/>
        </p:spPr>
      </p:pic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5867400" y="8382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0000CC"/>
                </a:solidFill>
                <a:latin typeface="VNI-Present" pitchFamily="2" charset="0"/>
              </a:rPr>
              <a:t>Ñòa lí</a:t>
            </a:r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4953000" y="12954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Thành phố Hồ Chí Minh</a:t>
            </a:r>
          </a:p>
        </p:txBody>
      </p:sp>
      <p:sp>
        <p:nvSpPr>
          <p:cNvPr id="259096" name="Oval 24"/>
          <p:cNvSpPr>
            <a:spLocks noChangeArrowheads="1"/>
          </p:cNvSpPr>
          <p:nvPr/>
        </p:nvSpPr>
        <p:spPr bwMode="auto">
          <a:xfrm>
            <a:off x="3124200" y="55626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7" name="AutoShape 25"/>
          <p:cNvSpPr>
            <a:spLocks noChangeArrowheads="1"/>
          </p:cNvSpPr>
          <p:nvPr/>
        </p:nvSpPr>
        <p:spPr bwMode="auto">
          <a:xfrm>
            <a:off x="5105400" y="3429000"/>
            <a:ext cx="3505200" cy="1371600"/>
          </a:xfrm>
          <a:prstGeom prst="wedgeRoundRectCallout">
            <a:avLst>
              <a:gd name="adj1" fmla="val -104620"/>
              <a:gd name="adj2" fmla="val 107755"/>
              <a:gd name="adj3" fmla="val 16667"/>
            </a:avLst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/>
              <a:t>Thành phố Hồ Chí Minh nằm ở phía Nam nước ta, cách Hà Nội khoảng 1730 km.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5" grpId="0"/>
      <p:bldP spid="259093" grpId="1"/>
      <p:bldP spid="259094" grpId="1"/>
      <p:bldP spid="259096" grpId="0" animBg="1"/>
      <p:bldP spid="259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52800"/>
            <a:ext cx="1600200" cy="1628775"/>
          </a:xfrm>
          <a:prstGeom prst="rect">
            <a:avLst/>
          </a:prstGeom>
          <a:noFill/>
        </p:spPr>
      </p:pic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2362200" y="2438400"/>
            <a:ext cx="5410200" cy="1371600"/>
          </a:xfrm>
          <a:prstGeom prst="wedgeEllipseCallout">
            <a:avLst>
              <a:gd name="adj1" fmla="val -26407"/>
              <a:gd name="adj2" fmla="val 108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VNI-Aptima" pitchFamily="2" charset="0"/>
              </a:rPr>
              <a:t>Đọc saùch giaùo khoa trang 127 vaø baèng hieåu bieát cuûa mình, em traû lôøi caùc caâu hoûi sau</a:t>
            </a:r>
          </a:p>
        </p:txBody>
      </p:sp>
      <p:grpSp>
        <p:nvGrpSpPr>
          <p:cNvPr id="164868" name="Group 15"/>
          <p:cNvGrpSpPr>
            <a:grpSpLocks/>
          </p:cNvGrpSpPr>
          <p:nvPr/>
        </p:nvGrpSpPr>
        <p:grpSpPr bwMode="auto">
          <a:xfrm>
            <a:off x="428625" y="5257800"/>
            <a:ext cx="1600200" cy="762000"/>
            <a:chOff x="2286000" y="4572000"/>
            <a:chExt cx="2057400" cy="1371600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286000" y="4572000"/>
              <a:ext cx="2057400" cy="137160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64872" name="Picture 4" descr="BOOK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286000" y="4648200"/>
              <a:ext cx="1940943" cy="110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873" name="Picture 8" descr="Daisies_in_lov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648200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3276600" y="914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>
                <a:solidFill>
                  <a:srgbClr val="0000CC"/>
                </a:solidFill>
                <a:latin typeface="VNI-Present" pitchFamily="2" charset="0"/>
              </a:rPr>
              <a:t>Ñòa lí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1676400" y="1524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Thành phố Hồ Chí Minh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8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7014 L 0.42083 0.07014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8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 -3.33333E-6 L 5.55112E-17 -3.33333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  <p:bldP spid="164875" grpId="0"/>
      <p:bldP spid="1648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600200" cy="1628775"/>
          </a:xfrm>
          <a:prstGeom prst="rect">
            <a:avLst/>
          </a:prstGeom>
          <a:noFill/>
        </p:spPr>
      </p:pic>
      <p:sp>
        <p:nvSpPr>
          <p:cNvPr id="267267" name="AutoShape 3"/>
          <p:cNvSpPr>
            <a:spLocks noChangeArrowheads="1"/>
          </p:cNvSpPr>
          <p:nvPr/>
        </p:nvSpPr>
        <p:spPr bwMode="auto">
          <a:xfrm>
            <a:off x="1905000" y="762000"/>
            <a:ext cx="2667000" cy="990600"/>
          </a:xfrm>
          <a:prstGeom prst="wedgeEllipseCallout">
            <a:avLst>
              <a:gd name="adj1" fmla="val 69819"/>
              <a:gd name="adj2" fmla="val 1145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800">
              <a:latin typeface="VNI-Bodon-Poster" pitchFamily="2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438400" y="1143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VNI-Bodon-Poster" pitchFamily="2" charset="0"/>
              </a:rPr>
              <a:t>Môøi baïn </a:t>
            </a:r>
          </a:p>
        </p:txBody>
      </p:sp>
      <p:graphicFrame>
        <p:nvGraphicFramePr>
          <p:cNvPr id="267269" name="Group 5"/>
          <p:cNvGraphicFramePr>
            <a:graphicFrameLocks noGrp="1"/>
          </p:cNvGraphicFramePr>
          <p:nvPr/>
        </p:nvGraphicFramePr>
        <p:xfrm>
          <a:off x="1600200" y="1828800"/>
          <a:ext cx="6096000" cy="3352800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7321" name="La con meo - Rich Anh Tu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267323" name="Rectangle 59"/>
          <p:cNvSpPr>
            <a:spLocks noChangeArrowheads="1"/>
          </p:cNvSpPr>
          <p:nvPr/>
        </p:nvSpPr>
        <p:spPr bwMode="auto">
          <a:xfrm>
            <a:off x="4876800" y="2133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7324" name="Rectangle 60"/>
          <p:cNvSpPr>
            <a:spLocks noChangeArrowheads="1"/>
          </p:cNvSpPr>
          <p:nvPr/>
        </p:nvSpPr>
        <p:spPr bwMode="auto">
          <a:xfrm>
            <a:off x="838200" y="56388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tx2"/>
              </a:solidFill>
            </a:endParaRPr>
          </a:p>
          <a:p>
            <a:r>
              <a:rPr lang="en-US" sz="2400" b="1" u="sng">
                <a:solidFill>
                  <a:schemeClr val="tx2"/>
                </a:solidFill>
              </a:rPr>
              <a:t>Câu 1</a:t>
            </a:r>
            <a:r>
              <a:rPr lang="en-US" sz="2400">
                <a:solidFill>
                  <a:schemeClr val="tx2"/>
                </a:solidFill>
              </a:rPr>
              <a:t> :</a:t>
            </a:r>
            <a:r>
              <a:rPr lang="en-US" sz="2400"/>
              <a:t> </a:t>
            </a:r>
          </a:p>
          <a:p>
            <a:r>
              <a:rPr lang="en-US" sz="2800" b="1"/>
              <a:t>Thành phố Hồ Chí Minh đã bao nhiêu tuổi ?</a:t>
            </a:r>
          </a:p>
          <a:p>
            <a:endParaRPr lang="en-US" sz="2800" b="1"/>
          </a:p>
          <a:p>
            <a:endParaRPr lang="en-US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67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8125 C 0.03576 0.11481 0.03212 0.15023 0.02604 0.1831 C 0.02674 0.22269 0.02413 0.27106 0.0316 0.31088 C 0.03073 0.33727 0.02083 0.43958 0.03299 0.47199 C 0.03438 0.48426 0.03333 0.49699 0.03576 0.50903 C 0.03819 0.52153 0.04809 0.52384 0.05521 0.5294 C 0.07118 0.54144 0.04635 0.52338 0.06354 0.53866 C 0.06476 0.53981 0.06649 0.53958 0.06771 0.54051 C 0.08125 0.55046 0.07066 0.54606 0.0816 0.54977 C 0.11406 0.5787 0.17535 0.56759 0.20243 0.56829 C 0.22031 0.56875 0.23854 0.56944 0.2566 0.57014 C 0.26215 0.57269 0.26944 0.57407 0.27465 0.57755 C 0.28351 0.58356 0.2941 0.59028 0.30382 0.59236 C 0.32378 0.5912 0.34358 0.59028 0.36354 0.58866 C 0.37656 0.58773 0.38924 0.58148 0.40243 0.5794 C 0.40972 0.57616 0.41719 0.57523 0.42465 0.57384 C 0.45017 0.57477 0.47118 0.57569 0.49549 0.5794 C 0.49826 0.58056 0.50069 0.58241 0.50382 0.5831 C 0.51215 0.58495 0.52882 0.58681 0.52882 0.58704 C 0.57014 0.60046 0.61858 0.59005 0.65799 0.58866 C 0.66979 0.58681 0.6809 0.5831 0.69271 0.58125 C 0.69792 0.57778 0.70208 0.57338 0.70799 0.57199 C 0.71719 0.56991 0.73576 0.56644 0.73576 0.56667 C 0.73785 0.5581 0.73628 0.54769 0.73993 0.54051 C 0.74097 0.53843 0.74288 0.53704 0.7441 0.53495 C 0.74618 0.53148 0.74774 0.52755 0.74965 0.52384 C 0.75052 0.52199 0.75243 0.51829 0.75243 0.51852 C 0.75503 0.50463 0.75503 0.51505 0.74965 0.50903 C 0.74792 0.50694 0.74688 0.50417 0.74549 0.50162 C 0.74462 0.44468 0.74375 0.4331 0.74688 0.39051 C 0.74549 0.36944 0.73819 0.33681 0.74826 0.31644 C 0.75052 0.30486 0.75382 0.28125 0.75382 0.28148 C 0.7533 0.27639 0.75503 0.26991 0.75243 0.26644 C 0.75052 0.26389 0.74688 0.26759 0.7441 0.26829 C 0.73021 0.27176 0.74462 0.26898 0.72465 0.27199 C 0.5533 0.32917 0.37101 0.29352 0.19549 0.27014 C 0.17951 0.26296 0.16215 0.25972 0.14549 0.25718 C 0.13993 0.25463 0.13767 0.25069 0.13438 0.24421 C 0.13351 0.23681 0.13264 0.2294 0.1316 0.22199 C 0.13073 0.21574 0.12882 0.20347 0.12882 0.2037 C 0.12951 0.17801 0.12344 0.14537 0.14132 0.1294 C 0.14479 0.11551 0.15208 0.11852 0.16076 0.11273 C 0.17795 0.10139 0.19601 0.09815 0.21493 0.09606 C 0.22622 0.09097 0.23785 0.08958 0.24965 0.08681 C 0.31892 0.08796 0.39028 0.08449 0.45938 0.09606 C 0.46545 0.10023 0.47066 0.10162 0.47743 0.10347 C 0.47795 0.10532 0.47778 0.10764 0.47882 0.10903 C 0.47986 0.11042 0.48212 0.10926 0.48299 0.11088 C 0.49115 0.12593 0.48056 0.11968 0.48993 0.12384 C 0.4941 0.14074 0.48976 0.13495 0.5066 0.13495 " pathEditMode="relative" rAng="0" ptsTypes="fffffffffffffffffffffffffffffffffffffffffffffffffA">
                                      <p:cBhvr>
                                        <p:cTn id="15" dur="15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2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321"/>
                </p:tgtEl>
              </p:cMediaNode>
            </p:audio>
          </p:childTnLst>
        </p:cTn>
      </p:par>
    </p:tnLst>
    <p:bldLst>
      <p:bldP spid="267267" grpId="0" animBg="1"/>
      <p:bldP spid="267323" grpId="0"/>
      <p:bldP spid="267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1447800" y="6858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u="sng">
                <a:solidFill>
                  <a:schemeClr val="tx2"/>
                </a:solidFill>
              </a:rPr>
              <a:t>Câu 2 :</a:t>
            </a:r>
          </a:p>
          <a:p>
            <a:r>
              <a:rPr lang="en-US" sz="2400"/>
              <a:t> </a:t>
            </a:r>
            <a:r>
              <a:rPr lang="en-US" sz="2400" b="1"/>
              <a:t>Trước đây thành phố có tên gọi là gì ?</a:t>
            </a:r>
          </a:p>
          <a:p>
            <a:endParaRPr lang="en-US" sz="2400" b="1"/>
          </a:p>
          <a:p>
            <a:endParaRPr lang="en-US" sz="2000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914400" y="838200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  <a:p>
            <a:endParaRPr lang="en-US" sz="2000"/>
          </a:p>
          <a:p>
            <a:r>
              <a:rPr lang="en-US" sz="2000"/>
              <a:t> </a:t>
            </a:r>
          </a:p>
          <a:p>
            <a:r>
              <a:rPr lang="en-US" sz="2400" b="1">
                <a:solidFill>
                  <a:srgbClr val="000099"/>
                </a:solidFill>
              </a:rPr>
              <a:t>Trước đây, thành phố có tên : Sài Gòn , Gia Định</a:t>
            </a:r>
          </a:p>
          <a:p>
            <a:endParaRPr lang="en-US" sz="2400" b="1">
              <a:solidFill>
                <a:srgbClr val="000099"/>
              </a:solidFill>
            </a:endParaRPr>
          </a:p>
          <a:p>
            <a:endParaRPr lang="en-US"/>
          </a:p>
          <a:p>
            <a:endParaRPr lang="en-US" sz="2000"/>
          </a:p>
        </p:txBody>
      </p:sp>
      <p:graphicFrame>
        <p:nvGraphicFramePr>
          <p:cNvPr id="263174" name="Group 6"/>
          <p:cNvGraphicFramePr>
            <a:graphicFrameLocks noGrp="1"/>
          </p:cNvGraphicFramePr>
          <p:nvPr>
            <p:ph/>
          </p:nvPr>
        </p:nvGraphicFramePr>
        <p:xfrm>
          <a:off x="1143000" y="2209800"/>
          <a:ext cx="6629400" cy="43434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3227" name="Picture 59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524000"/>
            <a:ext cx="1600200" cy="1628775"/>
          </a:xfrm>
          <a:prstGeom prst="rect">
            <a:avLst/>
          </a:prstGeom>
          <a:noFill/>
        </p:spPr>
      </p:pic>
      <p:sp>
        <p:nvSpPr>
          <p:cNvPr id="263228" name="AutoShape 60"/>
          <p:cNvSpPr>
            <a:spLocks noChangeArrowheads="1"/>
          </p:cNvSpPr>
          <p:nvPr/>
        </p:nvSpPr>
        <p:spPr bwMode="auto">
          <a:xfrm>
            <a:off x="0" y="1524000"/>
            <a:ext cx="1828800" cy="533400"/>
          </a:xfrm>
          <a:prstGeom prst="wedgeEllipseCallout">
            <a:avLst>
              <a:gd name="adj1" fmla="val 40019"/>
              <a:gd name="adj2" fmla="val 1723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800">
              <a:latin typeface="VNI-Bodon-Poster" pitchFamily="2" charset="0"/>
            </a:endParaRPr>
          </a:p>
        </p:txBody>
      </p:sp>
      <p:sp>
        <p:nvSpPr>
          <p:cNvPr id="263229" name="Text Box 61"/>
          <p:cNvSpPr txBox="1">
            <a:spLocks noChangeArrowheads="1"/>
          </p:cNvSpPr>
          <p:nvPr/>
        </p:nvSpPr>
        <p:spPr bwMode="auto">
          <a:xfrm>
            <a:off x="0" y="1524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  <a:latin typeface="VNI-Bodon-Poster" pitchFamily="2" charset="0"/>
              </a:rPr>
              <a:t>Môøi baïn</a:t>
            </a:r>
            <a:r>
              <a:rPr lang="en-US" sz="2800">
                <a:solidFill>
                  <a:srgbClr val="800080"/>
                </a:solidFill>
                <a:latin typeface="VNI-Bodon-Poster" pitchFamily="2" charset="0"/>
              </a:rPr>
              <a:t> </a:t>
            </a:r>
          </a:p>
        </p:txBody>
      </p:sp>
      <p:sp>
        <p:nvSpPr>
          <p:cNvPr id="263230" name="Rectangle 62"/>
          <p:cNvSpPr>
            <a:spLocks noChangeArrowheads="1"/>
          </p:cNvSpPr>
          <p:nvPr/>
        </p:nvSpPr>
        <p:spPr bwMode="auto">
          <a:xfrm>
            <a:off x="1066800" y="2667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63231" name="La con meo - Rich Anh Tu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52400" y="6705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0.09676 C -0.08663 0.18565 -0.06233 0.27454 -0.1151 0.31343 C -0.16788 0.35232 -0.37812 0.28866 -0.4276 0.33009 C -0.47708 0.37153 -0.40122 0.50857 -0.41233 0.56158 C -0.42344 0.61459 -0.45451 0.65903 -0.49427 0.64861 C -0.53403 0.6382 -0.59844 0.52616 -0.65122 0.49861 C -0.70399 0.47107 -0.78437 0.53959 -0.81094 0.4838 C -0.8375 0.42801 -0.81024 0.22153 -0.81094 0.16343 C -0.81163 0.10533 -0.81337 0.12037 -0.8151 0.13565 " pathEditMode="relative" rAng="0" ptsTypes="aaaaaaaaA">
                                      <p:cBhvr>
                                        <p:cTn id="16" dur="8000" fill="hold"/>
                                        <p:tgtEl>
                                          <p:spTgt spid="263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63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3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3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3231"/>
                </p:tgtEl>
              </p:cMediaNode>
            </p:audio>
          </p:childTnLst>
        </p:cTn>
      </p:par>
    </p:tnLst>
    <p:bldLst>
      <p:bldP spid="263172" grpId="0"/>
      <p:bldP spid="263173" grpId="0"/>
      <p:bldP spid="263228" grpId="0" animBg="1"/>
      <p:bldP spid="263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447800" y="3810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u="sng">
                <a:solidFill>
                  <a:schemeClr val="tx2"/>
                </a:solidFill>
              </a:rPr>
              <a:t>Câu 3 :</a:t>
            </a:r>
          </a:p>
          <a:p>
            <a:r>
              <a:rPr lang="en-US" sz="2400" b="1"/>
              <a:t>Thành phố mang tên Hồ Chí Minh từ năm nào ?</a:t>
            </a:r>
          </a:p>
        </p:txBody>
      </p:sp>
      <p:graphicFrame>
        <p:nvGraphicFramePr>
          <p:cNvPr id="264197" name="Group 5"/>
          <p:cNvGraphicFramePr>
            <a:graphicFrameLocks noGrp="1"/>
          </p:cNvGraphicFramePr>
          <p:nvPr/>
        </p:nvGraphicFramePr>
        <p:xfrm>
          <a:off x="1295400" y="2362200"/>
          <a:ext cx="6629400" cy="33528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4249" name="Picture 57" descr="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1143000"/>
            <a:ext cx="1600200" cy="1628775"/>
          </a:xfrm>
          <a:prstGeom prst="rect">
            <a:avLst/>
          </a:prstGeom>
          <a:noFill/>
        </p:spPr>
      </p:pic>
      <p:sp>
        <p:nvSpPr>
          <p:cNvPr id="264252" name="AutoShape 60"/>
          <p:cNvSpPr>
            <a:spLocks noChangeArrowheads="1"/>
          </p:cNvSpPr>
          <p:nvPr/>
        </p:nvSpPr>
        <p:spPr bwMode="auto">
          <a:xfrm>
            <a:off x="2209800" y="3276600"/>
            <a:ext cx="1828800" cy="533400"/>
          </a:xfrm>
          <a:prstGeom prst="wedgeEllipseCallout">
            <a:avLst>
              <a:gd name="adj1" fmla="val 114324"/>
              <a:gd name="adj2" fmla="val 1723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800">
              <a:latin typeface="VNI-Bodon-Poster" pitchFamily="2" charset="0"/>
            </a:endParaRPr>
          </a:p>
        </p:txBody>
      </p:sp>
      <p:sp>
        <p:nvSpPr>
          <p:cNvPr id="264253" name="Text Box 61"/>
          <p:cNvSpPr txBox="1">
            <a:spLocks noChangeArrowheads="1"/>
          </p:cNvSpPr>
          <p:nvPr/>
        </p:nvSpPr>
        <p:spPr bwMode="auto">
          <a:xfrm>
            <a:off x="2057400" y="3276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  <a:latin typeface="VNI-Bodon-Poster" pitchFamily="2" charset="0"/>
              </a:rPr>
              <a:t>M</a:t>
            </a:r>
            <a:r>
              <a:rPr lang="en-US"/>
              <a:t>ời bạn</a:t>
            </a:r>
            <a:r>
              <a:rPr lang="en-US" sz="2800">
                <a:solidFill>
                  <a:srgbClr val="800080"/>
                </a:solidFill>
                <a:latin typeface="VNI-Bodon-Poster" pitchFamily="2" charset="0"/>
              </a:rPr>
              <a:t> </a:t>
            </a:r>
          </a:p>
        </p:txBody>
      </p:sp>
      <p:sp>
        <p:nvSpPr>
          <p:cNvPr id="264254" name="Rectangle 62"/>
          <p:cNvSpPr>
            <a:spLocks noChangeArrowheads="1"/>
          </p:cNvSpPr>
          <p:nvPr/>
        </p:nvSpPr>
        <p:spPr bwMode="auto">
          <a:xfrm>
            <a:off x="4800600" y="4038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24</a:t>
            </a:r>
          </a:p>
        </p:txBody>
      </p:sp>
      <p:pic>
        <p:nvPicPr>
          <p:cNvPr id="264255" name="La con meo - Rich Anh Tu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02199 C 0.17152 -0.01783 0.24722 -0.05741 0.27916 0.02199 C 0.31111 0.10139 0.25573 0.40833 0.28732 0.49791 C 0.31927 0.5875 0.44392 0.64027 0.46944 0.55902 C 0.49496 0.47777 0.4026 0.09768 0.44027 0.01088 C 0.47795 -0.07593 0.64965 -0.02361 0.69583 0.03865 C 0.74184 0.10092 0.74045 0.32546 0.71666 0.38495 C 0.69288 0.44444 0.58003 0.39421 0.5526 0.39606 " pathEditMode="relative" ptsTypes="aaaaaaaA">
                                      <p:cBhvr>
                                        <p:cTn id="16" dur="8000" fill="hold"/>
                                        <p:tgtEl>
                                          <p:spTgt spid="26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64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255"/>
                </p:tgtEl>
              </p:cMediaNode>
            </p:audio>
          </p:childTnLst>
        </p:cTn>
      </p:par>
    </p:tnLst>
    <p:bldLst>
      <p:bldP spid="264196" grpId="0"/>
      <p:bldP spid="264252" grpId="0" animBg="1"/>
      <p:bldP spid="264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VIOLETID" val="11313991"/>
  <p:tag name="VIOLETTITLE" val="Địa lý lớp 4: bài Thành phố Hồ Chí Minh"/>
  <p:tag name="VIOLETLESSON" val="18"/>
  <p:tag name="VIOLETCATID" val="8048922"/>
  <p:tag name="VIOLETSUBJECT" val="Địa lý 4"/>
  <p:tag name="VIOLETAUTHORID" val="2928108"/>
  <p:tag name="VIOLETAUTHORNAME" val="Admin Phong Lao Cai"/>
  <p:tag name="VIOLETAUTHORAVATAR" val="no_avatar.jpg"/>
  <p:tag name="VIOLETAUTHORADDRESS" val=" - "/>
  <p:tag name="VIOLETDATE" val="2011-02-16 14:09:55"/>
  <p:tag name="VIOLETHIT" val="647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396&quot;/&gt;&lt;/object&gt;&lt;object type=&quot;3&quot; unique_id=&quot;10006&quot;&gt;&lt;property id=&quot;20148&quot; value=&quot;5&quot;/&gt;&lt;property id=&quot;20300&quot; value=&quot;Slide 3&quot;/&gt;&lt;property id=&quot;20307&quot; value=&quot;398&quot;/&gt;&lt;/object&gt;&lt;object type=&quot;3&quot; unique_id=&quot;10007&quot;&gt;&lt;property id=&quot;20148&quot; value=&quot;5&quot;/&gt;&lt;property id=&quot;20300&quot; value=&quot;Slide 4&quot;/&gt;&lt;property id=&quot;20307&quot; value=&quot;400&quot;/&gt;&lt;/object&gt;&lt;object type=&quot;3&quot; unique_id=&quot;10008&quot;&gt;&lt;property id=&quot;20148&quot; value=&quot;5&quot;/&gt;&lt;property id=&quot;20300&quot; value=&quot;Slide 5&quot;/&gt;&lt;property id=&quot;20307&quot; value=&quot;316&quot;/&gt;&lt;/object&gt;&lt;object type=&quot;3&quot; unique_id=&quot;10009&quot;&gt;&lt;property id=&quot;20148&quot; value=&quot;5&quot;/&gt;&lt;property id=&quot;20300&quot; value=&quot;Slide 6&quot;/&gt;&lt;property id=&quot;20307&quot; value=&quot;407&quot;/&gt;&lt;/object&gt;&lt;object type=&quot;3&quot; unique_id=&quot;10010&quot;&gt;&lt;property id=&quot;20148&quot; value=&quot;5&quot;/&gt;&lt;property id=&quot;20300&quot; value=&quot;Slide 7&quot;/&gt;&lt;property id=&quot;20307&quot; value=&quot;403&quot;/&gt;&lt;/object&gt;&lt;object type=&quot;3&quot; unique_id=&quot;10011&quot;&gt;&lt;property id=&quot;20148&quot; value=&quot;5&quot;/&gt;&lt;property id=&quot;20300&quot; value=&quot;Slide 8&quot;/&gt;&lt;property id=&quot;20307&quot; value=&quot;404&quot;/&gt;&lt;/object&gt;&lt;object type=&quot;3&quot; unique_id=&quot;10012&quot;&gt;&lt;property id=&quot;20148&quot; value=&quot;5&quot;/&gt;&lt;property id=&quot;20300&quot; value=&quot;Slide 9&quot;/&gt;&lt;property id=&quot;20307&quot; value=&quot;321&quot;/&gt;&lt;/object&gt;&lt;object type=&quot;3&quot; unique_id=&quot;10013&quot;&gt;&lt;property id=&quot;20148&quot; value=&quot;5&quot;/&gt;&lt;property id=&quot;20300&quot; value=&quot;Slide 10&quot;/&gt;&lt;property id=&quot;20307&quot; value=&quot;326&quot;/&gt;&lt;/object&gt;&lt;object type=&quot;3&quot; unique_id=&quot;10014&quot;&gt;&lt;property id=&quot;20148&quot; value=&quot;5&quot;/&gt;&lt;property id=&quot;20300&quot; value=&quot;Slide 11&quot;/&gt;&lt;property id=&quot;20307&quot; value=&quot;363&quot;/&gt;&lt;/object&gt;&lt;object type=&quot;3&quot; unique_id=&quot;10015&quot;&gt;&lt;property id=&quot;20148&quot; value=&quot;5&quot;/&gt;&lt;property id=&quot;20300&quot; value=&quot;Slide 12&quot;/&gt;&lt;property id=&quot;20307&quot; value=&quot;366&quot;/&gt;&lt;/object&gt;&lt;object type=&quot;3&quot; unique_id=&quot;10016&quot;&gt;&lt;property id=&quot;20148&quot; value=&quot;5&quot;/&gt;&lt;property id=&quot;20300&quot; value=&quot;Slide 13&quot;/&gt;&lt;property id=&quot;20307&quot; value=&quot;364&quot;/&gt;&lt;/object&gt;&lt;object type=&quot;3&quot; unique_id=&quot;10017&quot;&gt;&lt;property id=&quot;20148&quot; value=&quot;5&quot;/&gt;&lt;property id=&quot;20300&quot; value=&quot;Slide 14&quot;/&gt;&lt;property id=&quot;20307&quot; value=&quot;365&quot;/&gt;&lt;/object&gt;&lt;object type=&quot;3&quot; unique_id=&quot;10018&quot;&gt;&lt;property id=&quot;20148&quot; value=&quot;5&quot;/&gt;&lt;property id=&quot;20300&quot; value=&quot;Slide 15&quot;/&gt;&lt;property id=&quot;20307&quot; value=&quot;367&quot;/&gt;&lt;/object&gt;&lt;object type=&quot;3&quot; unique_id=&quot;10019&quot;&gt;&lt;property id=&quot;20148&quot; value=&quot;5&quot;/&gt;&lt;property id=&quot;20300&quot; value=&quot;Slide 16&quot;/&gt;&lt;property id=&quot;20307&quot; value=&quot;368&quot;/&gt;&lt;/object&gt;&lt;object type=&quot;3&quot; unique_id=&quot;10020&quot;&gt;&lt;property id=&quot;20148&quot; value=&quot;5&quot;/&gt;&lt;property id=&quot;20300&quot; value=&quot;Slide 17&quot;/&gt;&lt;property id=&quot;20307&quot; value=&quot;369&quot;/&gt;&lt;/object&gt;&lt;object type=&quot;3&quot; unique_id=&quot;10021&quot;&gt;&lt;property id=&quot;20148&quot; value=&quot;5&quot;/&gt;&lt;property id=&quot;20300&quot; value=&quot;Slide 18&quot;/&gt;&lt;property id=&quot;20307&quot; value=&quot;370&quot;/&gt;&lt;/object&gt;&lt;object type=&quot;3&quot; unique_id=&quot;10022&quot;&gt;&lt;property id=&quot;20148&quot; value=&quot;5&quot;/&gt;&lt;property id=&quot;20300&quot; value=&quot;Slide 19&quot;/&gt;&lt;property id=&quot;20307&quot; value=&quot;384&quot;/&gt;&lt;/object&gt;&lt;object type=&quot;3&quot; unique_id=&quot;10023&quot;&gt;&lt;property id=&quot;20148&quot; value=&quot;5&quot;/&gt;&lt;property id=&quot;20300&quot; value=&quot;Slide 20&quot;/&gt;&lt;property id=&quot;20307&quot; value=&quot;395&quot;/&gt;&lt;/object&gt;&lt;object type=&quot;3&quot; unique_id=&quot;10024&quot;&gt;&lt;property id=&quot;20148&quot; value=&quot;5&quot;/&gt;&lt;property id=&quot;20300&quot; value=&quot;Slide 21&quot;/&gt;&lt;property id=&quot;20307&quot; value=&quot;371&quot;/&gt;&lt;/object&gt;&lt;object type=&quot;3&quot; unique_id=&quot;10025&quot;&gt;&lt;property id=&quot;20148&quot; value=&quot;5&quot;/&gt;&lt;property id=&quot;20300&quot; value=&quot;Slide 22&quot;/&gt;&lt;property id=&quot;20307&quot; value=&quot;372&quot;/&gt;&lt;/object&gt;&lt;object type=&quot;3&quot; unique_id=&quot;10026&quot;&gt;&lt;property id=&quot;20148&quot; value=&quot;5&quot;/&gt;&lt;property id=&quot;20300&quot; value=&quot;Slide 23&quot;/&gt;&lt;property id=&quot;20307&quot; value=&quot;373&quot;/&gt;&lt;/object&gt;&lt;object type=&quot;3&quot; unique_id=&quot;10027&quot;&gt;&lt;property id=&quot;20148&quot; value=&quot;5&quot;/&gt;&lt;property id=&quot;20300&quot; value=&quot;Slide 24&quot;/&gt;&lt;property id=&quot;20307&quot; value=&quot;376&quot;/&gt;&lt;/object&gt;&lt;object type=&quot;3&quot; unique_id=&quot;10028&quot;&gt;&lt;property id=&quot;20148&quot; value=&quot;5&quot;/&gt;&lt;property id=&quot;20300&quot; value=&quot;Slide 25&quot;/&gt;&lt;property id=&quot;20307&quot; value=&quot;375&quot;/&gt;&lt;/object&gt;&lt;object type=&quot;3&quot; unique_id=&quot;10029&quot;&gt;&lt;property id=&quot;20148&quot; value=&quot;5&quot;/&gt;&lt;property id=&quot;20300&quot; value=&quot;Slide 26&quot;/&gt;&lt;property id=&quot;20307&quot; value=&quot;394&quot;/&gt;&lt;/object&gt;&lt;object type=&quot;3&quot; unique_id=&quot;10030&quot;&gt;&lt;property id=&quot;20148&quot; value=&quot;5&quot;/&gt;&lt;property id=&quot;20300&quot; value=&quot;Slide 27&quot;/&gt;&lt;property id=&quot;20307&quot; value=&quot;377&quot;/&gt;&lt;/object&gt;&lt;object type=&quot;3&quot; unique_id=&quot;10031&quot;&gt;&lt;property id=&quot;20148&quot; value=&quot;5&quot;/&gt;&lt;property id=&quot;20300&quot; value=&quot;Slide 28&quot;/&gt;&lt;property id=&quot;20307&quot; value=&quot;374&quot;/&gt;&lt;/object&gt;&lt;object type=&quot;3&quot; unique_id=&quot;10032&quot;&gt;&lt;property id=&quot;20148&quot; value=&quot;5&quot;/&gt;&lt;property id=&quot;20300&quot; value=&quot;Slide 29&quot;/&gt;&lt;property id=&quot;20307&quot; value=&quot;378&quot;/&gt;&lt;/object&gt;&lt;object type=&quot;3&quot; unique_id=&quot;10033&quot;&gt;&lt;property id=&quot;20148&quot; value=&quot;5&quot;/&gt;&lt;property id=&quot;20300&quot; value=&quot;Slide 30&quot;/&gt;&lt;property id=&quot;20307&quot; value=&quot;379&quot;/&gt;&lt;/object&gt;&lt;object type=&quot;3&quot; unique_id=&quot;10034&quot;&gt;&lt;property id=&quot;20148&quot; value=&quot;5&quot;/&gt;&lt;property id=&quot;20300&quot; value=&quot;Slide 31&quot;/&gt;&lt;property id=&quot;20307&quot; value=&quot;383&quot;/&gt;&lt;/object&gt;&lt;object type=&quot;3&quot; unique_id=&quot;10035&quot;&gt;&lt;property id=&quot;20148&quot; value=&quot;5&quot;/&gt;&lt;property id=&quot;20300&quot; value=&quot;Slide 32&quot;/&gt;&lt;property id=&quot;20307&quot; value=&quot;385&quot;/&gt;&lt;/object&gt;&lt;object type=&quot;3&quot; unique_id=&quot;10036&quot;&gt;&lt;property id=&quot;20148&quot; value=&quot;5&quot;/&gt;&lt;property id=&quot;20300&quot; value=&quot;Slide 33&quot;/&gt;&lt;property id=&quot;20307&quot; value=&quot;380&quot;/&gt;&lt;/object&gt;&lt;object type=&quot;3&quot; unique_id=&quot;10037&quot;&gt;&lt;property id=&quot;20148&quot; value=&quot;5&quot;/&gt;&lt;property id=&quot;20300&quot; value=&quot;Slide 34&quot;/&gt;&lt;property id=&quot;20307&quot; value=&quot;381&quot;/&gt;&lt;/object&gt;&lt;object type=&quot;3&quot; unique_id=&quot;10038&quot;&gt;&lt;property id=&quot;20148&quot; value=&quot;5&quot;/&gt;&lt;property id=&quot;20300&quot; value=&quot;Slide 35&quot;/&gt;&lt;property id=&quot;20307&quot; value=&quot;382&quot;/&gt;&lt;/object&gt;&lt;object type=&quot;3&quot; unique_id=&quot;10039&quot;&gt;&lt;property id=&quot;20148&quot; value=&quot;5&quot;/&gt;&lt;property id=&quot;20300&quot; value=&quot;Slide 36&quot;/&gt;&lt;property id=&quot;20307&quot; value=&quot;351&quot;/&gt;&lt;/object&gt;&lt;object type=&quot;3&quot; unique_id=&quot;10040&quot;&gt;&lt;property id=&quot;20148&quot; value=&quot;5&quot;/&gt;&lt;property id=&quot;20300&quot; value=&quot;Slide 37&quot;/&gt;&lt;property id=&quot;20307&quot; value=&quot;352&quot;/&gt;&lt;/object&gt;&lt;object type=&quot;3&quot; unique_id=&quot;10041&quot;&gt;&lt;property id=&quot;20148&quot; value=&quot;5&quot;/&gt;&lt;property id=&quot;20300&quot; value=&quot;Slide 38&quot;/&gt;&lt;property id=&quot;20307&quot; value=&quot;387&quot;/&gt;&lt;/object&gt;&lt;object type=&quot;3&quot; unique_id=&quot;10042&quot;&gt;&lt;property id=&quot;20148&quot; value=&quot;5&quot;/&gt;&lt;property id=&quot;20300&quot; value=&quot;Slide 39&quot;/&gt;&lt;property id=&quot;20307&quot; value=&quot;388&quot;/&gt;&lt;/object&gt;&lt;object type=&quot;3&quot; unique_id=&quot;10043&quot;&gt;&lt;property id=&quot;20148&quot; value=&quot;5&quot;/&gt;&lt;property id=&quot;20300&quot; value=&quot;Slide 40&quot;/&gt;&lt;property id=&quot;20307&quot; value=&quot;389&quot;/&gt;&lt;/object&gt;&lt;object type=&quot;3&quot; unique_id=&quot;10044&quot;&gt;&lt;property id=&quot;20148&quot; value=&quot;5&quot;/&gt;&lt;property id=&quot;20300&quot; value=&quot;Slide 41&quot;/&gt;&lt;property id=&quot;20307&quot; value=&quot;390&quot;/&gt;&lt;/object&gt;&lt;object type=&quot;3&quot; unique_id=&quot;10045&quot;&gt;&lt;property id=&quot;20148&quot; value=&quot;5&quot;/&gt;&lt;property id=&quot;20300&quot; value=&quot;Slide 42&quot;/&gt;&lt;property id=&quot;20307&quot; value=&quot;391&quot;/&gt;&lt;/object&gt;&lt;object type=&quot;3&quot; unique_id=&quot;10046&quot;&gt;&lt;property id=&quot;20148&quot; value=&quot;5&quot;/&gt;&lt;property id=&quot;20300&quot; value=&quot;Slide 43&quot;/&gt;&lt;property id=&quot;20307&quot; value=&quot;392&quot;/&gt;&lt;/object&gt;&lt;object type=&quot;3&quot; unique_id=&quot;10047&quot;&gt;&lt;property id=&quot;20148&quot; value=&quot;5&quot;/&gt;&lt;property id=&quot;20300&quot; value=&quot;Slide 44&quot;/&gt;&lt;property id=&quot;20307&quot; value=&quot;393&quot;/&gt;&lt;/object&gt;&lt;object type=&quot;3&quot; unique_id=&quot;10048&quot;&gt;&lt;property id=&quot;20148&quot; value=&quot;5&quot;/&gt;&lt;property id=&quot;20300&quot; value=&quot;Slide 45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577TGp_fruit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77TGp_fruit_light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7TGp_fruit_light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7TGp_fruit_light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577TGp_fruit_light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577TGp_fruit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77TGp_fruit_light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7TGp_fruit_light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7TGp_fruit_light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3534</TotalTime>
  <Words>1406</Words>
  <Application>Microsoft Office PowerPoint</Application>
  <PresentationFormat>On-screen Show (4:3)</PresentationFormat>
  <Paragraphs>555</Paragraphs>
  <Slides>46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  <vt:variant>
        <vt:lpstr>Custom Shows</vt:lpstr>
      </vt:variant>
      <vt:variant>
        <vt:i4>1</vt:i4>
      </vt:variant>
    </vt:vector>
  </HeadingPairs>
  <TitlesOfParts>
    <vt:vector size="66" baseType="lpstr">
      <vt:lpstr>Arial</vt:lpstr>
      <vt:lpstr>Calibri</vt:lpstr>
      <vt:lpstr>Constantia</vt:lpstr>
      <vt:lpstr>Wingdings 2</vt:lpstr>
      <vt:lpstr>Arial Black</vt:lpstr>
      <vt:lpstr>VNI-Ariston</vt:lpstr>
      <vt:lpstr>.VnTime</vt:lpstr>
      <vt:lpstr>VNI-Present</vt:lpstr>
      <vt:lpstr>VNI-Aptima</vt:lpstr>
      <vt:lpstr>VNI-Bodon-Poster</vt:lpstr>
      <vt:lpstr>VNI-Times</vt:lpstr>
      <vt:lpstr>.VnTimeH</vt:lpstr>
      <vt:lpstr>Times New Roman</vt:lpstr>
      <vt:lpstr>Verdana</vt:lpstr>
      <vt:lpstr>Theme1</vt:lpstr>
      <vt:lpstr>8_Default Design</vt:lpstr>
      <vt:lpstr>1_Theme1</vt:lpstr>
      <vt:lpstr>9_Default Design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tamly</dc:creator>
  <cp:lastModifiedBy>AutoBVT</cp:lastModifiedBy>
  <cp:revision>116</cp:revision>
  <dcterms:created xsi:type="dcterms:W3CDTF">2009-03-08T13:16:53Z</dcterms:created>
  <dcterms:modified xsi:type="dcterms:W3CDTF">2016-02-23T03:34:36Z</dcterms:modified>
</cp:coreProperties>
</file>